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9" r:id="rId1"/>
  </p:sldMasterIdLst>
  <p:notesMasterIdLst>
    <p:notesMasterId r:id="rId35"/>
  </p:notesMasterIdLst>
  <p:sldIdLst>
    <p:sldId id="256" r:id="rId2"/>
    <p:sldId id="258" r:id="rId3"/>
    <p:sldId id="259" r:id="rId4"/>
    <p:sldId id="261" r:id="rId5"/>
    <p:sldId id="262" r:id="rId6"/>
    <p:sldId id="300" r:id="rId7"/>
    <p:sldId id="263" r:id="rId8"/>
    <p:sldId id="301" r:id="rId9"/>
    <p:sldId id="302" r:id="rId10"/>
    <p:sldId id="303" r:id="rId11"/>
    <p:sldId id="272" r:id="rId12"/>
    <p:sldId id="304" r:id="rId13"/>
    <p:sldId id="265" r:id="rId14"/>
    <p:sldId id="266" r:id="rId15"/>
    <p:sldId id="305" r:id="rId16"/>
    <p:sldId id="306" r:id="rId17"/>
    <p:sldId id="307" r:id="rId18"/>
    <p:sldId id="309" r:id="rId19"/>
    <p:sldId id="310" r:id="rId20"/>
    <p:sldId id="312" r:id="rId21"/>
    <p:sldId id="311" r:id="rId22"/>
    <p:sldId id="268" r:id="rId23"/>
    <p:sldId id="313" r:id="rId24"/>
    <p:sldId id="314" r:id="rId25"/>
    <p:sldId id="316" r:id="rId26"/>
    <p:sldId id="315" r:id="rId27"/>
    <p:sldId id="317" r:id="rId28"/>
    <p:sldId id="318" r:id="rId29"/>
    <p:sldId id="319" r:id="rId30"/>
    <p:sldId id="320" r:id="rId31"/>
    <p:sldId id="321" r:id="rId32"/>
    <p:sldId id="322" r:id="rId33"/>
    <p:sldId id="279" r:id="rId34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AC2A426-2F9A-41E0-B712-763E2E3A4341}">
  <a:tblStyle styleId="{CAC2A426-2F9A-41E0-B712-763E2E3A434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614" y="1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1" name="Google Shape;63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g9fe828fb2f_0_34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5" name="Google Shape;915;g9fe828fb2f_0_34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19426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Google Shape;1010;g9fe828fb2f_0_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1" name="Google Shape;1011;g9fe828fb2f_0_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g9fe828fb2f_0_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8" name="Google Shape;1028;g9fe828fb2f_0_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g9fe828fb2f_0_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8" name="Google Shape;1028;g9fe828fb2f_0_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65368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g9fe828fb2f_0_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8" name="Google Shape;1028;g9fe828fb2f_0_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22812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g9fe828fb2f_0_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8" name="Google Shape;1028;g9fe828fb2f_0_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69930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g9fe828fb2f_0_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8" name="Google Shape;1028;g9fe828fb2f_0_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88898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g9fe828fb2f_0_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8" name="Google Shape;1028;g9fe828fb2f_0_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7852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g9fe828fb2f_0_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8" name="Google Shape;1028;g9fe828fb2f_0_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415073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g9fe828fb2f_0_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8" name="Google Shape;1028;g9fe828fb2f_0_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26881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g9fe3a2f5c5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2" name="Google Shape;732;g9fe3a2f5c5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9" name="Google Shape;1529;g9fe828fb2f_0_34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0" name="Google Shape;1530;g9fe828fb2f_0_34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g9fe828fb2f_0_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8" name="Google Shape;1028;g9fe828fb2f_0_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511936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9" name="Google Shape;1529;g9fe828fb2f_0_34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0" name="Google Shape;1530;g9fe828fb2f_0_34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607331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g9fe828fb2f_0_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8" name="Google Shape;1028;g9fe828fb2f_0_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281266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g9fe828fb2f_0_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8" name="Google Shape;1028;g9fe828fb2f_0_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0717784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g9fe828fb2f_0_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8" name="Google Shape;1028;g9fe828fb2f_0_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418462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g9fe828fb2f_0_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8" name="Google Shape;1028;g9fe828fb2f_0_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403337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g9fe828fb2f_0_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8" name="Google Shape;1028;g9fe828fb2f_0_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303134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g9fe828fb2f_0_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8" name="Google Shape;1028;g9fe828fb2f_0_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178351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g9fe828fb2f_0_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8" name="Google Shape;1028;g9fe828fb2f_0_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52452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g9fe3a2f5c5_0_14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9" name="Google Shape;749;g9fe3a2f5c5_0_14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g9fe828fb2f_0_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8" name="Google Shape;1028;g9fe828fb2f_0_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5930865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3" name="Google Shape;3063;g9fe828fb2f_0_4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4" name="Google Shape;3064;g9fe828fb2f_0_4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g9fe828fb2f_0_34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5" name="Google Shape;915;g9fe828fb2f_0_34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g9fe3a2f5c5_0_2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2" name="Google Shape;922;g9fe3a2f5c5_0_22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g9fe828fb2f_0_34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5" name="Google Shape;915;g9fe828fb2f_0_34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14171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g9fe828fb2f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9" name="Google Shape;929;g9fe828fb2f_0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g9fe828fb2f_0_34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5" name="Google Shape;915;g9fe828fb2f_0_34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6282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Google Shape;2051;g9fe828fb2f_0_22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2" name="Google Shape;2052;g9fe828fb2f_0_22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s://slack-redir.net/link?url=https%3A%2F%2Fwww.freepik.com%2F" TargetMode="External"/><Relationship Id="rId4" Type="http://schemas.openxmlformats.org/officeDocument/2006/relationships/hyperlink" Target="http://bit.ly/2TyoMsr" TargetMode="Externa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20003" y="1255200"/>
            <a:ext cx="5656500" cy="2052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720000" y="3307800"/>
            <a:ext cx="5656500" cy="580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 flipH="1">
            <a:off x="28173" y="-297369"/>
            <a:ext cx="1177294" cy="1674755"/>
            <a:chOff x="6501775" y="678225"/>
            <a:chExt cx="872975" cy="1232525"/>
          </a:xfrm>
        </p:grpSpPr>
        <p:sp>
          <p:nvSpPr>
            <p:cNvPr id="13" name="Google Shape;13;p2"/>
            <p:cNvSpPr/>
            <p:nvPr/>
          </p:nvSpPr>
          <p:spPr>
            <a:xfrm>
              <a:off x="6501775" y="678225"/>
              <a:ext cx="872975" cy="1232525"/>
            </a:xfrm>
            <a:custGeom>
              <a:avLst/>
              <a:gdLst/>
              <a:ahLst/>
              <a:cxnLst/>
              <a:rect l="l" t="t" r="r" b="b"/>
              <a:pathLst>
                <a:path w="34919" h="49301" extrusionOk="0">
                  <a:moveTo>
                    <a:pt x="0" y="1"/>
                  </a:moveTo>
                  <a:lnTo>
                    <a:pt x="0" y="25516"/>
                  </a:lnTo>
                  <a:cubicBezTo>
                    <a:pt x="0" y="28406"/>
                    <a:pt x="2213" y="30637"/>
                    <a:pt x="5103" y="30637"/>
                  </a:cubicBezTo>
                  <a:lnTo>
                    <a:pt x="7691" y="30637"/>
                  </a:lnTo>
                  <a:cubicBezTo>
                    <a:pt x="10563" y="30637"/>
                    <a:pt x="12883" y="28406"/>
                    <a:pt x="12883" y="25516"/>
                  </a:cubicBezTo>
                  <a:lnTo>
                    <a:pt x="12883" y="19824"/>
                  </a:lnTo>
                  <a:cubicBezTo>
                    <a:pt x="12883" y="16737"/>
                    <a:pt x="15381" y="14667"/>
                    <a:pt x="18004" y="14667"/>
                  </a:cubicBezTo>
                  <a:cubicBezTo>
                    <a:pt x="19253" y="14667"/>
                    <a:pt x="20537" y="15149"/>
                    <a:pt x="21572" y="16202"/>
                  </a:cubicBezTo>
                  <a:lnTo>
                    <a:pt x="22143" y="16755"/>
                  </a:lnTo>
                  <a:cubicBezTo>
                    <a:pt x="23071" y="17683"/>
                    <a:pt x="23624" y="18985"/>
                    <a:pt x="23624" y="20395"/>
                  </a:cubicBezTo>
                  <a:lnTo>
                    <a:pt x="23624" y="44161"/>
                  </a:lnTo>
                  <a:cubicBezTo>
                    <a:pt x="23624" y="47052"/>
                    <a:pt x="25944" y="49300"/>
                    <a:pt x="28816" y="49300"/>
                  </a:cubicBezTo>
                  <a:lnTo>
                    <a:pt x="29833" y="49300"/>
                  </a:lnTo>
                  <a:cubicBezTo>
                    <a:pt x="32706" y="49300"/>
                    <a:pt x="34919" y="47052"/>
                    <a:pt x="34919" y="44161"/>
                  </a:cubicBezTo>
                  <a:lnTo>
                    <a:pt x="34919" y="6870"/>
                  </a:lnTo>
                  <a:lnTo>
                    <a:pt x="2747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6501775" y="678225"/>
              <a:ext cx="872975" cy="1232525"/>
            </a:xfrm>
            <a:custGeom>
              <a:avLst/>
              <a:gdLst/>
              <a:ahLst/>
              <a:cxnLst/>
              <a:rect l="l" t="t" r="r" b="b"/>
              <a:pathLst>
                <a:path w="34919" h="49301" fill="none" extrusionOk="0">
                  <a:moveTo>
                    <a:pt x="0" y="1"/>
                  </a:moveTo>
                  <a:lnTo>
                    <a:pt x="0" y="25516"/>
                  </a:lnTo>
                  <a:cubicBezTo>
                    <a:pt x="0" y="28406"/>
                    <a:pt x="2213" y="30637"/>
                    <a:pt x="5103" y="30637"/>
                  </a:cubicBezTo>
                  <a:lnTo>
                    <a:pt x="7691" y="30637"/>
                  </a:lnTo>
                  <a:cubicBezTo>
                    <a:pt x="10563" y="30637"/>
                    <a:pt x="12883" y="28406"/>
                    <a:pt x="12883" y="25516"/>
                  </a:cubicBezTo>
                  <a:lnTo>
                    <a:pt x="12883" y="19824"/>
                  </a:lnTo>
                  <a:cubicBezTo>
                    <a:pt x="12883" y="16737"/>
                    <a:pt x="15381" y="14667"/>
                    <a:pt x="18004" y="14667"/>
                  </a:cubicBezTo>
                  <a:cubicBezTo>
                    <a:pt x="19253" y="14667"/>
                    <a:pt x="20537" y="15149"/>
                    <a:pt x="21572" y="16202"/>
                  </a:cubicBezTo>
                  <a:lnTo>
                    <a:pt x="22143" y="16755"/>
                  </a:lnTo>
                  <a:cubicBezTo>
                    <a:pt x="23071" y="17683"/>
                    <a:pt x="23624" y="18985"/>
                    <a:pt x="23624" y="20395"/>
                  </a:cubicBezTo>
                  <a:lnTo>
                    <a:pt x="23624" y="44161"/>
                  </a:lnTo>
                  <a:cubicBezTo>
                    <a:pt x="23624" y="47052"/>
                    <a:pt x="25944" y="49300"/>
                    <a:pt x="28816" y="49300"/>
                  </a:cubicBezTo>
                  <a:lnTo>
                    <a:pt x="29833" y="49300"/>
                  </a:lnTo>
                  <a:cubicBezTo>
                    <a:pt x="32706" y="49300"/>
                    <a:pt x="34919" y="47052"/>
                    <a:pt x="34919" y="44161"/>
                  </a:cubicBezTo>
                  <a:lnTo>
                    <a:pt x="34919" y="6870"/>
                  </a:lnTo>
                  <a:lnTo>
                    <a:pt x="27478" y="1"/>
                  </a:lnTo>
                  <a:close/>
                </a:path>
              </a:pathLst>
            </a:custGeom>
            <a:noFill/>
            <a:ln w="593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2"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" name="Google Shape;399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p15"/>
          <p:cNvSpPr/>
          <p:nvPr/>
        </p:nvSpPr>
        <p:spPr>
          <a:xfrm rot="-3144195">
            <a:off x="8093838" y="-192102"/>
            <a:ext cx="417008" cy="415622"/>
          </a:xfrm>
          <a:custGeom>
            <a:avLst/>
            <a:gdLst/>
            <a:ahLst/>
            <a:cxnLst/>
            <a:rect l="l" t="t" r="r" b="b"/>
            <a:pathLst>
              <a:path w="2766" h="2757" extrusionOk="0">
                <a:moveTo>
                  <a:pt x="1383" y="652"/>
                </a:moveTo>
                <a:cubicBezTo>
                  <a:pt x="1784" y="652"/>
                  <a:pt x="2106" y="982"/>
                  <a:pt x="2106" y="1383"/>
                </a:cubicBezTo>
                <a:cubicBezTo>
                  <a:pt x="2106" y="1776"/>
                  <a:pt x="1784" y="2106"/>
                  <a:pt x="1383" y="2106"/>
                </a:cubicBezTo>
                <a:cubicBezTo>
                  <a:pt x="981" y="2106"/>
                  <a:pt x="660" y="1776"/>
                  <a:pt x="660" y="1383"/>
                </a:cubicBezTo>
                <a:cubicBezTo>
                  <a:pt x="660" y="982"/>
                  <a:pt x="981" y="652"/>
                  <a:pt x="1383" y="652"/>
                </a:cubicBezTo>
                <a:close/>
                <a:moveTo>
                  <a:pt x="1383" y="0"/>
                </a:moveTo>
                <a:cubicBezTo>
                  <a:pt x="625" y="0"/>
                  <a:pt x="0" y="616"/>
                  <a:pt x="0" y="1383"/>
                </a:cubicBezTo>
                <a:cubicBezTo>
                  <a:pt x="0" y="2141"/>
                  <a:pt x="625" y="2757"/>
                  <a:pt x="1383" y="2757"/>
                </a:cubicBezTo>
                <a:cubicBezTo>
                  <a:pt x="2141" y="2757"/>
                  <a:pt x="2766" y="2141"/>
                  <a:pt x="2766" y="1383"/>
                </a:cubicBezTo>
                <a:cubicBezTo>
                  <a:pt x="2766" y="616"/>
                  <a:pt x="2141" y="0"/>
                  <a:pt x="1383" y="0"/>
                </a:cubicBezTo>
                <a:close/>
              </a:path>
            </a:pathLst>
          </a:custGeom>
          <a:solidFill>
            <a:schemeClr val="accent2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1" name="Google Shape;401;p15"/>
          <p:cNvGrpSpPr/>
          <p:nvPr/>
        </p:nvGrpSpPr>
        <p:grpSpPr>
          <a:xfrm>
            <a:off x="-486446" y="4657638"/>
            <a:ext cx="848629" cy="654573"/>
            <a:chOff x="3206237" y="4273754"/>
            <a:chExt cx="855128" cy="659520"/>
          </a:xfrm>
        </p:grpSpPr>
        <p:sp>
          <p:nvSpPr>
            <p:cNvPr id="402" name="Google Shape;402;p15"/>
            <p:cNvSpPr/>
            <p:nvPr/>
          </p:nvSpPr>
          <p:spPr>
            <a:xfrm rot="-3656457">
              <a:off x="3481242" y="4199148"/>
              <a:ext cx="305118" cy="808732"/>
            </a:xfrm>
            <a:custGeom>
              <a:avLst/>
              <a:gdLst/>
              <a:ahLst/>
              <a:cxnLst/>
              <a:rect l="l" t="t" r="r" b="b"/>
              <a:pathLst>
                <a:path w="12205" h="32350" extrusionOk="0">
                  <a:moveTo>
                    <a:pt x="4533" y="1374"/>
                  </a:moveTo>
                  <a:cubicBezTo>
                    <a:pt x="4426" y="2302"/>
                    <a:pt x="4122" y="2855"/>
                    <a:pt x="3783" y="3462"/>
                  </a:cubicBezTo>
                  <a:cubicBezTo>
                    <a:pt x="3355" y="4265"/>
                    <a:pt x="2838" y="5157"/>
                    <a:pt x="2838" y="6888"/>
                  </a:cubicBezTo>
                  <a:cubicBezTo>
                    <a:pt x="2838" y="8618"/>
                    <a:pt x="3355" y="9528"/>
                    <a:pt x="3783" y="10313"/>
                  </a:cubicBezTo>
                  <a:cubicBezTo>
                    <a:pt x="4211" y="11063"/>
                    <a:pt x="4568" y="11705"/>
                    <a:pt x="4568" y="13079"/>
                  </a:cubicBezTo>
                  <a:cubicBezTo>
                    <a:pt x="4568" y="14453"/>
                    <a:pt x="4211" y="15095"/>
                    <a:pt x="3783" y="15845"/>
                  </a:cubicBezTo>
                  <a:cubicBezTo>
                    <a:pt x="3355" y="16648"/>
                    <a:pt x="2838" y="17558"/>
                    <a:pt x="2838" y="19270"/>
                  </a:cubicBezTo>
                  <a:cubicBezTo>
                    <a:pt x="2838" y="21001"/>
                    <a:pt x="3355" y="21911"/>
                    <a:pt x="3783" y="22714"/>
                  </a:cubicBezTo>
                  <a:cubicBezTo>
                    <a:pt x="4211" y="23463"/>
                    <a:pt x="4568" y="24106"/>
                    <a:pt x="4568" y="25480"/>
                  </a:cubicBezTo>
                  <a:cubicBezTo>
                    <a:pt x="4568" y="26854"/>
                    <a:pt x="4211" y="27496"/>
                    <a:pt x="3783" y="28245"/>
                  </a:cubicBezTo>
                  <a:cubicBezTo>
                    <a:pt x="3409" y="28923"/>
                    <a:pt x="2980" y="29691"/>
                    <a:pt x="2873" y="30993"/>
                  </a:cubicBezTo>
                  <a:lnTo>
                    <a:pt x="1410" y="30993"/>
                  </a:lnTo>
                  <a:cubicBezTo>
                    <a:pt x="1499" y="30065"/>
                    <a:pt x="1803" y="29512"/>
                    <a:pt x="2142" y="28905"/>
                  </a:cubicBezTo>
                  <a:cubicBezTo>
                    <a:pt x="2588" y="28103"/>
                    <a:pt x="3087" y="27210"/>
                    <a:pt x="3087" y="25480"/>
                  </a:cubicBezTo>
                  <a:cubicBezTo>
                    <a:pt x="3087" y="23749"/>
                    <a:pt x="2588" y="22839"/>
                    <a:pt x="2142" y="22054"/>
                  </a:cubicBezTo>
                  <a:cubicBezTo>
                    <a:pt x="1731" y="21304"/>
                    <a:pt x="1374" y="20644"/>
                    <a:pt x="1374" y="19270"/>
                  </a:cubicBezTo>
                  <a:cubicBezTo>
                    <a:pt x="1374" y="17914"/>
                    <a:pt x="1731" y="17254"/>
                    <a:pt x="2142" y="16505"/>
                  </a:cubicBezTo>
                  <a:cubicBezTo>
                    <a:pt x="2588" y="15720"/>
                    <a:pt x="3087" y="14810"/>
                    <a:pt x="3087" y="13079"/>
                  </a:cubicBezTo>
                  <a:cubicBezTo>
                    <a:pt x="3087" y="11366"/>
                    <a:pt x="2588" y="10456"/>
                    <a:pt x="2142" y="9653"/>
                  </a:cubicBezTo>
                  <a:cubicBezTo>
                    <a:pt x="1731" y="8904"/>
                    <a:pt x="1374" y="8262"/>
                    <a:pt x="1374" y="6888"/>
                  </a:cubicBezTo>
                  <a:cubicBezTo>
                    <a:pt x="1374" y="5514"/>
                    <a:pt x="1731" y="4871"/>
                    <a:pt x="2142" y="4122"/>
                  </a:cubicBezTo>
                  <a:cubicBezTo>
                    <a:pt x="2534" y="3444"/>
                    <a:pt x="2945" y="2677"/>
                    <a:pt x="3070" y="1374"/>
                  </a:cubicBezTo>
                  <a:close/>
                  <a:moveTo>
                    <a:pt x="6816" y="1374"/>
                  </a:moveTo>
                  <a:cubicBezTo>
                    <a:pt x="6709" y="2302"/>
                    <a:pt x="6406" y="2855"/>
                    <a:pt x="6067" y="3462"/>
                  </a:cubicBezTo>
                  <a:cubicBezTo>
                    <a:pt x="5639" y="4265"/>
                    <a:pt x="5121" y="5157"/>
                    <a:pt x="5121" y="6888"/>
                  </a:cubicBezTo>
                  <a:cubicBezTo>
                    <a:pt x="5121" y="8618"/>
                    <a:pt x="5639" y="9528"/>
                    <a:pt x="6067" y="10313"/>
                  </a:cubicBezTo>
                  <a:cubicBezTo>
                    <a:pt x="6495" y="11063"/>
                    <a:pt x="6852" y="11705"/>
                    <a:pt x="6852" y="13079"/>
                  </a:cubicBezTo>
                  <a:cubicBezTo>
                    <a:pt x="6852" y="14453"/>
                    <a:pt x="6495" y="15095"/>
                    <a:pt x="6067" y="15845"/>
                  </a:cubicBezTo>
                  <a:cubicBezTo>
                    <a:pt x="5639" y="16648"/>
                    <a:pt x="5121" y="17558"/>
                    <a:pt x="5121" y="19270"/>
                  </a:cubicBezTo>
                  <a:cubicBezTo>
                    <a:pt x="5121" y="21001"/>
                    <a:pt x="5639" y="21911"/>
                    <a:pt x="6067" y="22714"/>
                  </a:cubicBezTo>
                  <a:cubicBezTo>
                    <a:pt x="6495" y="23463"/>
                    <a:pt x="6852" y="24106"/>
                    <a:pt x="6852" y="25480"/>
                  </a:cubicBezTo>
                  <a:cubicBezTo>
                    <a:pt x="6852" y="26854"/>
                    <a:pt x="6495" y="27496"/>
                    <a:pt x="6067" y="28245"/>
                  </a:cubicBezTo>
                  <a:cubicBezTo>
                    <a:pt x="5692" y="28923"/>
                    <a:pt x="5264" y="29691"/>
                    <a:pt x="5157" y="30993"/>
                  </a:cubicBezTo>
                  <a:lnTo>
                    <a:pt x="4247" y="30993"/>
                  </a:lnTo>
                  <a:cubicBezTo>
                    <a:pt x="4354" y="30065"/>
                    <a:pt x="4640" y="29512"/>
                    <a:pt x="4979" y="28905"/>
                  </a:cubicBezTo>
                  <a:cubicBezTo>
                    <a:pt x="5425" y="28103"/>
                    <a:pt x="5924" y="27210"/>
                    <a:pt x="5924" y="25480"/>
                  </a:cubicBezTo>
                  <a:cubicBezTo>
                    <a:pt x="5924" y="23749"/>
                    <a:pt x="5425" y="22839"/>
                    <a:pt x="4979" y="22054"/>
                  </a:cubicBezTo>
                  <a:cubicBezTo>
                    <a:pt x="4568" y="21304"/>
                    <a:pt x="4211" y="20644"/>
                    <a:pt x="4211" y="19270"/>
                  </a:cubicBezTo>
                  <a:cubicBezTo>
                    <a:pt x="4211" y="17914"/>
                    <a:pt x="4568" y="17254"/>
                    <a:pt x="4979" y="16505"/>
                  </a:cubicBezTo>
                  <a:cubicBezTo>
                    <a:pt x="5425" y="15720"/>
                    <a:pt x="5924" y="14810"/>
                    <a:pt x="5924" y="13079"/>
                  </a:cubicBezTo>
                  <a:cubicBezTo>
                    <a:pt x="5924" y="11366"/>
                    <a:pt x="5425" y="10456"/>
                    <a:pt x="4979" y="9653"/>
                  </a:cubicBezTo>
                  <a:cubicBezTo>
                    <a:pt x="4568" y="8904"/>
                    <a:pt x="4211" y="8262"/>
                    <a:pt x="4211" y="6888"/>
                  </a:cubicBezTo>
                  <a:cubicBezTo>
                    <a:pt x="4211" y="5514"/>
                    <a:pt x="4568" y="4871"/>
                    <a:pt x="4979" y="4122"/>
                  </a:cubicBezTo>
                  <a:cubicBezTo>
                    <a:pt x="5371" y="3444"/>
                    <a:pt x="5799" y="2677"/>
                    <a:pt x="5906" y="1374"/>
                  </a:cubicBezTo>
                  <a:close/>
                  <a:moveTo>
                    <a:pt x="10795" y="1374"/>
                  </a:moveTo>
                  <a:cubicBezTo>
                    <a:pt x="10706" y="2302"/>
                    <a:pt x="10403" y="2855"/>
                    <a:pt x="10064" y="3462"/>
                  </a:cubicBezTo>
                  <a:cubicBezTo>
                    <a:pt x="9618" y="4265"/>
                    <a:pt x="9118" y="5157"/>
                    <a:pt x="9118" y="6888"/>
                  </a:cubicBezTo>
                  <a:cubicBezTo>
                    <a:pt x="9118" y="8618"/>
                    <a:pt x="9618" y="9528"/>
                    <a:pt x="10064" y="10313"/>
                  </a:cubicBezTo>
                  <a:cubicBezTo>
                    <a:pt x="10474" y="11063"/>
                    <a:pt x="10831" y="11705"/>
                    <a:pt x="10831" y="13079"/>
                  </a:cubicBezTo>
                  <a:cubicBezTo>
                    <a:pt x="10831" y="14453"/>
                    <a:pt x="10474" y="15095"/>
                    <a:pt x="10064" y="15845"/>
                  </a:cubicBezTo>
                  <a:cubicBezTo>
                    <a:pt x="9618" y="16648"/>
                    <a:pt x="9118" y="17558"/>
                    <a:pt x="9118" y="19270"/>
                  </a:cubicBezTo>
                  <a:cubicBezTo>
                    <a:pt x="9118" y="21001"/>
                    <a:pt x="9618" y="21911"/>
                    <a:pt x="10064" y="22714"/>
                  </a:cubicBezTo>
                  <a:cubicBezTo>
                    <a:pt x="10474" y="23463"/>
                    <a:pt x="10831" y="24106"/>
                    <a:pt x="10831" y="25480"/>
                  </a:cubicBezTo>
                  <a:cubicBezTo>
                    <a:pt x="10831" y="26854"/>
                    <a:pt x="10474" y="27496"/>
                    <a:pt x="10064" y="28245"/>
                  </a:cubicBezTo>
                  <a:cubicBezTo>
                    <a:pt x="9671" y="28923"/>
                    <a:pt x="9261" y="29691"/>
                    <a:pt x="9136" y="30993"/>
                  </a:cubicBezTo>
                  <a:lnTo>
                    <a:pt x="6531" y="30993"/>
                  </a:lnTo>
                  <a:cubicBezTo>
                    <a:pt x="6638" y="30065"/>
                    <a:pt x="6924" y="29512"/>
                    <a:pt x="7263" y="28905"/>
                  </a:cubicBezTo>
                  <a:cubicBezTo>
                    <a:pt x="7709" y="28103"/>
                    <a:pt x="8208" y="27210"/>
                    <a:pt x="8208" y="25480"/>
                  </a:cubicBezTo>
                  <a:cubicBezTo>
                    <a:pt x="8208" y="23749"/>
                    <a:pt x="7709" y="22839"/>
                    <a:pt x="7263" y="22054"/>
                  </a:cubicBezTo>
                  <a:cubicBezTo>
                    <a:pt x="6852" y="21304"/>
                    <a:pt x="6495" y="20644"/>
                    <a:pt x="6495" y="19270"/>
                  </a:cubicBezTo>
                  <a:cubicBezTo>
                    <a:pt x="6495" y="17914"/>
                    <a:pt x="6852" y="17254"/>
                    <a:pt x="7263" y="16505"/>
                  </a:cubicBezTo>
                  <a:cubicBezTo>
                    <a:pt x="7709" y="15720"/>
                    <a:pt x="8208" y="14810"/>
                    <a:pt x="8208" y="13079"/>
                  </a:cubicBezTo>
                  <a:cubicBezTo>
                    <a:pt x="8208" y="11366"/>
                    <a:pt x="7709" y="10456"/>
                    <a:pt x="7263" y="9653"/>
                  </a:cubicBezTo>
                  <a:cubicBezTo>
                    <a:pt x="6852" y="8904"/>
                    <a:pt x="6495" y="8262"/>
                    <a:pt x="6495" y="6888"/>
                  </a:cubicBezTo>
                  <a:cubicBezTo>
                    <a:pt x="6495" y="5514"/>
                    <a:pt x="6852" y="4871"/>
                    <a:pt x="7263" y="4122"/>
                  </a:cubicBezTo>
                  <a:cubicBezTo>
                    <a:pt x="7655" y="3444"/>
                    <a:pt x="8083" y="2677"/>
                    <a:pt x="8190" y="1374"/>
                  </a:cubicBezTo>
                  <a:close/>
                  <a:moveTo>
                    <a:pt x="2409" y="0"/>
                  </a:moveTo>
                  <a:cubicBezTo>
                    <a:pt x="2035" y="0"/>
                    <a:pt x="1731" y="322"/>
                    <a:pt x="1731" y="696"/>
                  </a:cubicBezTo>
                  <a:cubicBezTo>
                    <a:pt x="1731" y="2070"/>
                    <a:pt x="1374" y="2712"/>
                    <a:pt x="946" y="3462"/>
                  </a:cubicBezTo>
                  <a:cubicBezTo>
                    <a:pt x="500" y="4265"/>
                    <a:pt x="1" y="5157"/>
                    <a:pt x="1" y="6888"/>
                  </a:cubicBezTo>
                  <a:cubicBezTo>
                    <a:pt x="1" y="8618"/>
                    <a:pt x="500" y="9510"/>
                    <a:pt x="946" y="10313"/>
                  </a:cubicBezTo>
                  <a:cubicBezTo>
                    <a:pt x="1374" y="11063"/>
                    <a:pt x="1731" y="11705"/>
                    <a:pt x="1731" y="13079"/>
                  </a:cubicBezTo>
                  <a:cubicBezTo>
                    <a:pt x="1731" y="14453"/>
                    <a:pt x="1374" y="15095"/>
                    <a:pt x="946" y="15845"/>
                  </a:cubicBezTo>
                  <a:cubicBezTo>
                    <a:pt x="500" y="16648"/>
                    <a:pt x="1" y="17558"/>
                    <a:pt x="1" y="19270"/>
                  </a:cubicBezTo>
                  <a:cubicBezTo>
                    <a:pt x="1" y="21001"/>
                    <a:pt x="500" y="21911"/>
                    <a:pt x="946" y="22714"/>
                  </a:cubicBezTo>
                  <a:cubicBezTo>
                    <a:pt x="1374" y="23463"/>
                    <a:pt x="1731" y="24106"/>
                    <a:pt x="1731" y="25480"/>
                  </a:cubicBezTo>
                  <a:cubicBezTo>
                    <a:pt x="1731" y="26854"/>
                    <a:pt x="1374" y="27496"/>
                    <a:pt x="946" y="28245"/>
                  </a:cubicBezTo>
                  <a:cubicBezTo>
                    <a:pt x="500" y="29048"/>
                    <a:pt x="1" y="29940"/>
                    <a:pt x="1" y="31671"/>
                  </a:cubicBezTo>
                  <a:cubicBezTo>
                    <a:pt x="1" y="32046"/>
                    <a:pt x="304" y="32349"/>
                    <a:pt x="696" y="32349"/>
                  </a:cubicBezTo>
                  <a:lnTo>
                    <a:pt x="9796" y="32349"/>
                  </a:lnTo>
                  <a:cubicBezTo>
                    <a:pt x="10171" y="32349"/>
                    <a:pt x="10474" y="32046"/>
                    <a:pt x="10474" y="31671"/>
                  </a:cubicBezTo>
                  <a:cubicBezTo>
                    <a:pt x="10474" y="30297"/>
                    <a:pt x="10831" y="29655"/>
                    <a:pt x="11259" y="28905"/>
                  </a:cubicBezTo>
                  <a:cubicBezTo>
                    <a:pt x="11705" y="28103"/>
                    <a:pt x="12205" y="27193"/>
                    <a:pt x="12205" y="25480"/>
                  </a:cubicBezTo>
                  <a:cubicBezTo>
                    <a:pt x="12205" y="23749"/>
                    <a:pt x="11705" y="22839"/>
                    <a:pt x="11259" y="22054"/>
                  </a:cubicBezTo>
                  <a:cubicBezTo>
                    <a:pt x="10831" y="21304"/>
                    <a:pt x="10474" y="20644"/>
                    <a:pt x="10474" y="19270"/>
                  </a:cubicBezTo>
                  <a:cubicBezTo>
                    <a:pt x="10474" y="17914"/>
                    <a:pt x="10831" y="17254"/>
                    <a:pt x="11259" y="16505"/>
                  </a:cubicBezTo>
                  <a:cubicBezTo>
                    <a:pt x="11705" y="15720"/>
                    <a:pt x="12205" y="14810"/>
                    <a:pt x="12205" y="13079"/>
                  </a:cubicBezTo>
                  <a:cubicBezTo>
                    <a:pt x="12205" y="11366"/>
                    <a:pt x="11705" y="10456"/>
                    <a:pt x="11259" y="9653"/>
                  </a:cubicBezTo>
                  <a:cubicBezTo>
                    <a:pt x="10831" y="8904"/>
                    <a:pt x="10474" y="8262"/>
                    <a:pt x="10474" y="6888"/>
                  </a:cubicBezTo>
                  <a:cubicBezTo>
                    <a:pt x="10474" y="5514"/>
                    <a:pt x="10831" y="4871"/>
                    <a:pt x="11259" y="4122"/>
                  </a:cubicBezTo>
                  <a:cubicBezTo>
                    <a:pt x="11705" y="3319"/>
                    <a:pt x="12205" y="2427"/>
                    <a:pt x="12205" y="696"/>
                  </a:cubicBezTo>
                  <a:cubicBezTo>
                    <a:pt x="12205" y="322"/>
                    <a:pt x="11902" y="0"/>
                    <a:pt x="115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15"/>
            <p:cNvSpPr/>
            <p:nvPr/>
          </p:nvSpPr>
          <p:spPr>
            <a:xfrm rot="-3656457">
              <a:off x="3594045" y="4245844"/>
              <a:ext cx="66049" cy="740483"/>
            </a:xfrm>
            <a:custGeom>
              <a:avLst/>
              <a:gdLst/>
              <a:ahLst/>
              <a:cxnLst/>
              <a:rect l="l" t="t" r="r" b="b"/>
              <a:pathLst>
                <a:path w="2642" h="29620" extrusionOk="0">
                  <a:moveTo>
                    <a:pt x="1695" y="0"/>
                  </a:moveTo>
                  <a:cubicBezTo>
                    <a:pt x="1588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49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43" y="28691"/>
                    <a:pt x="36" y="29619"/>
                  </a:cubicBezTo>
                  <a:lnTo>
                    <a:pt x="946" y="29619"/>
                  </a:lnTo>
                  <a:cubicBezTo>
                    <a:pt x="1053" y="28317"/>
                    <a:pt x="1481" y="27549"/>
                    <a:pt x="1856" y="26871"/>
                  </a:cubicBezTo>
                  <a:cubicBezTo>
                    <a:pt x="2284" y="26122"/>
                    <a:pt x="2641" y="25480"/>
                    <a:pt x="2641" y="24106"/>
                  </a:cubicBezTo>
                  <a:cubicBezTo>
                    <a:pt x="2641" y="22732"/>
                    <a:pt x="2284" y="22089"/>
                    <a:pt x="1856" y="21340"/>
                  </a:cubicBezTo>
                  <a:cubicBezTo>
                    <a:pt x="1428" y="20537"/>
                    <a:pt x="910" y="19627"/>
                    <a:pt x="910" y="17914"/>
                  </a:cubicBezTo>
                  <a:cubicBezTo>
                    <a:pt x="910" y="16184"/>
                    <a:pt x="1428" y="15274"/>
                    <a:pt x="1856" y="14471"/>
                  </a:cubicBezTo>
                  <a:cubicBezTo>
                    <a:pt x="2284" y="13721"/>
                    <a:pt x="2641" y="13079"/>
                    <a:pt x="2641" y="11705"/>
                  </a:cubicBezTo>
                  <a:cubicBezTo>
                    <a:pt x="2641" y="10331"/>
                    <a:pt x="2284" y="9689"/>
                    <a:pt x="1856" y="8939"/>
                  </a:cubicBezTo>
                  <a:cubicBezTo>
                    <a:pt x="1428" y="8154"/>
                    <a:pt x="910" y="7244"/>
                    <a:pt x="910" y="5514"/>
                  </a:cubicBezTo>
                  <a:cubicBezTo>
                    <a:pt x="910" y="3783"/>
                    <a:pt x="1428" y="2891"/>
                    <a:pt x="1856" y="2088"/>
                  </a:cubicBezTo>
                  <a:cubicBezTo>
                    <a:pt x="2195" y="1481"/>
                    <a:pt x="2498" y="928"/>
                    <a:pt x="26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15"/>
            <p:cNvSpPr/>
            <p:nvPr/>
          </p:nvSpPr>
          <p:spPr>
            <a:xfrm rot="-3656457">
              <a:off x="3556043" y="4301800"/>
              <a:ext cx="79873" cy="740483"/>
            </a:xfrm>
            <a:custGeom>
              <a:avLst/>
              <a:gdLst/>
              <a:ahLst/>
              <a:cxnLst/>
              <a:rect l="l" t="t" r="r" b="b"/>
              <a:pathLst>
                <a:path w="3195" h="29620" extrusionOk="0">
                  <a:moveTo>
                    <a:pt x="1696" y="0"/>
                  </a:moveTo>
                  <a:cubicBezTo>
                    <a:pt x="1571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49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25" y="28691"/>
                    <a:pt x="36" y="29619"/>
                  </a:cubicBezTo>
                  <a:lnTo>
                    <a:pt x="1499" y="29619"/>
                  </a:lnTo>
                  <a:cubicBezTo>
                    <a:pt x="1606" y="28317"/>
                    <a:pt x="2035" y="27549"/>
                    <a:pt x="2409" y="26871"/>
                  </a:cubicBezTo>
                  <a:cubicBezTo>
                    <a:pt x="2837" y="26122"/>
                    <a:pt x="3194" y="25480"/>
                    <a:pt x="3194" y="24106"/>
                  </a:cubicBezTo>
                  <a:cubicBezTo>
                    <a:pt x="3194" y="22732"/>
                    <a:pt x="2837" y="22089"/>
                    <a:pt x="2409" y="21340"/>
                  </a:cubicBezTo>
                  <a:cubicBezTo>
                    <a:pt x="1981" y="20537"/>
                    <a:pt x="1464" y="19627"/>
                    <a:pt x="1464" y="17914"/>
                  </a:cubicBezTo>
                  <a:cubicBezTo>
                    <a:pt x="1464" y="16184"/>
                    <a:pt x="1981" y="15274"/>
                    <a:pt x="2409" y="14471"/>
                  </a:cubicBezTo>
                  <a:cubicBezTo>
                    <a:pt x="2837" y="13721"/>
                    <a:pt x="3194" y="13079"/>
                    <a:pt x="3194" y="11705"/>
                  </a:cubicBezTo>
                  <a:cubicBezTo>
                    <a:pt x="3194" y="10331"/>
                    <a:pt x="2837" y="9689"/>
                    <a:pt x="2409" y="8939"/>
                  </a:cubicBezTo>
                  <a:cubicBezTo>
                    <a:pt x="1981" y="8154"/>
                    <a:pt x="1464" y="7244"/>
                    <a:pt x="1464" y="5514"/>
                  </a:cubicBezTo>
                  <a:cubicBezTo>
                    <a:pt x="1464" y="3783"/>
                    <a:pt x="1981" y="2891"/>
                    <a:pt x="2409" y="2088"/>
                  </a:cubicBezTo>
                  <a:cubicBezTo>
                    <a:pt x="2748" y="1481"/>
                    <a:pt x="3052" y="928"/>
                    <a:pt x="31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15"/>
            <p:cNvSpPr/>
            <p:nvPr/>
          </p:nvSpPr>
          <p:spPr>
            <a:xfrm rot="-3656457">
              <a:off x="3610881" y="4177411"/>
              <a:ext cx="108423" cy="740483"/>
            </a:xfrm>
            <a:custGeom>
              <a:avLst/>
              <a:gdLst/>
              <a:ahLst/>
              <a:cxnLst/>
              <a:rect l="l" t="t" r="r" b="b"/>
              <a:pathLst>
                <a:path w="4337" h="29620" extrusionOk="0">
                  <a:moveTo>
                    <a:pt x="1695" y="0"/>
                  </a:moveTo>
                  <a:cubicBezTo>
                    <a:pt x="1588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31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43" y="28691"/>
                    <a:pt x="36" y="29619"/>
                  </a:cubicBezTo>
                  <a:lnTo>
                    <a:pt x="2641" y="29619"/>
                  </a:lnTo>
                  <a:cubicBezTo>
                    <a:pt x="2766" y="28317"/>
                    <a:pt x="3176" y="27549"/>
                    <a:pt x="3569" y="26871"/>
                  </a:cubicBezTo>
                  <a:cubicBezTo>
                    <a:pt x="3979" y="26122"/>
                    <a:pt x="4336" y="25480"/>
                    <a:pt x="4336" y="24106"/>
                  </a:cubicBezTo>
                  <a:cubicBezTo>
                    <a:pt x="4336" y="22732"/>
                    <a:pt x="3979" y="22089"/>
                    <a:pt x="3569" y="21340"/>
                  </a:cubicBezTo>
                  <a:cubicBezTo>
                    <a:pt x="3123" y="20537"/>
                    <a:pt x="2623" y="19627"/>
                    <a:pt x="2623" y="17914"/>
                  </a:cubicBezTo>
                  <a:cubicBezTo>
                    <a:pt x="2623" y="16184"/>
                    <a:pt x="3123" y="15274"/>
                    <a:pt x="3569" y="14471"/>
                  </a:cubicBezTo>
                  <a:cubicBezTo>
                    <a:pt x="3979" y="13721"/>
                    <a:pt x="4336" y="13079"/>
                    <a:pt x="4336" y="11705"/>
                  </a:cubicBezTo>
                  <a:cubicBezTo>
                    <a:pt x="4336" y="10331"/>
                    <a:pt x="3979" y="9689"/>
                    <a:pt x="3569" y="8939"/>
                  </a:cubicBezTo>
                  <a:cubicBezTo>
                    <a:pt x="3123" y="8154"/>
                    <a:pt x="2623" y="7244"/>
                    <a:pt x="2623" y="5514"/>
                  </a:cubicBezTo>
                  <a:cubicBezTo>
                    <a:pt x="2623" y="3783"/>
                    <a:pt x="3123" y="2891"/>
                    <a:pt x="3569" y="2088"/>
                  </a:cubicBezTo>
                  <a:cubicBezTo>
                    <a:pt x="3908" y="1481"/>
                    <a:pt x="4211" y="928"/>
                    <a:pt x="43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6" name="Google Shape;406;p15"/>
          <p:cNvSpPr/>
          <p:nvPr/>
        </p:nvSpPr>
        <p:spPr>
          <a:xfrm rot="-3144039">
            <a:off x="8881069" y="3727704"/>
            <a:ext cx="584106" cy="554985"/>
          </a:xfrm>
          <a:custGeom>
            <a:avLst/>
            <a:gdLst/>
            <a:ahLst/>
            <a:cxnLst/>
            <a:rect l="l" t="t" r="r" b="b"/>
            <a:pathLst>
              <a:path w="7022" h="6671" extrusionOk="0">
                <a:moveTo>
                  <a:pt x="3015" y="868"/>
                </a:moveTo>
                <a:cubicBezTo>
                  <a:pt x="3190" y="868"/>
                  <a:pt x="3334" y="889"/>
                  <a:pt x="3408" y="925"/>
                </a:cubicBezTo>
                <a:cubicBezTo>
                  <a:pt x="3426" y="1006"/>
                  <a:pt x="3444" y="1131"/>
                  <a:pt x="3462" y="1238"/>
                </a:cubicBezTo>
                <a:cubicBezTo>
                  <a:pt x="3515" y="1630"/>
                  <a:pt x="3578" y="2076"/>
                  <a:pt x="3934" y="2281"/>
                </a:cubicBezTo>
                <a:cubicBezTo>
                  <a:pt x="4015" y="2327"/>
                  <a:pt x="4125" y="2367"/>
                  <a:pt x="4263" y="2367"/>
                </a:cubicBezTo>
                <a:cubicBezTo>
                  <a:pt x="4368" y="2367"/>
                  <a:pt x="4491" y="2343"/>
                  <a:pt x="4630" y="2281"/>
                </a:cubicBezTo>
                <a:cubicBezTo>
                  <a:pt x="4773" y="2219"/>
                  <a:pt x="4889" y="2157"/>
                  <a:pt x="4996" y="2103"/>
                </a:cubicBezTo>
                <a:cubicBezTo>
                  <a:pt x="5209" y="1996"/>
                  <a:pt x="5310" y="1950"/>
                  <a:pt x="5390" y="1950"/>
                </a:cubicBezTo>
                <a:cubicBezTo>
                  <a:pt x="5450" y="1950"/>
                  <a:pt x="5499" y="1977"/>
                  <a:pt x="5576" y="2023"/>
                </a:cubicBezTo>
                <a:cubicBezTo>
                  <a:pt x="5915" y="2228"/>
                  <a:pt x="6138" y="2594"/>
                  <a:pt x="6138" y="2710"/>
                </a:cubicBezTo>
                <a:cubicBezTo>
                  <a:pt x="6022" y="2799"/>
                  <a:pt x="5897" y="2888"/>
                  <a:pt x="5772" y="2959"/>
                </a:cubicBezTo>
                <a:cubicBezTo>
                  <a:pt x="5451" y="3165"/>
                  <a:pt x="5085" y="3397"/>
                  <a:pt x="4960" y="3852"/>
                </a:cubicBezTo>
                <a:cubicBezTo>
                  <a:pt x="4835" y="4298"/>
                  <a:pt x="5121" y="4592"/>
                  <a:pt x="5281" y="4770"/>
                </a:cubicBezTo>
                <a:cubicBezTo>
                  <a:pt x="5424" y="4922"/>
                  <a:pt x="5504" y="5011"/>
                  <a:pt x="5522" y="5172"/>
                </a:cubicBezTo>
                <a:cubicBezTo>
                  <a:pt x="5522" y="5190"/>
                  <a:pt x="5496" y="5288"/>
                  <a:pt x="5326" y="5422"/>
                </a:cubicBezTo>
                <a:cubicBezTo>
                  <a:pt x="5041" y="5671"/>
                  <a:pt x="4657" y="5796"/>
                  <a:pt x="4523" y="5796"/>
                </a:cubicBezTo>
                <a:cubicBezTo>
                  <a:pt x="4425" y="5716"/>
                  <a:pt x="4282" y="5439"/>
                  <a:pt x="4202" y="5279"/>
                </a:cubicBezTo>
                <a:cubicBezTo>
                  <a:pt x="4006" y="4913"/>
                  <a:pt x="3827" y="4565"/>
                  <a:pt x="3453" y="4565"/>
                </a:cubicBezTo>
                <a:cubicBezTo>
                  <a:pt x="3033" y="4565"/>
                  <a:pt x="2900" y="4984"/>
                  <a:pt x="2766" y="5386"/>
                </a:cubicBezTo>
                <a:cubicBezTo>
                  <a:pt x="2730" y="5502"/>
                  <a:pt x="2668" y="5689"/>
                  <a:pt x="2614" y="5796"/>
                </a:cubicBezTo>
                <a:cubicBezTo>
                  <a:pt x="2471" y="5787"/>
                  <a:pt x="2204" y="5752"/>
                  <a:pt x="1909" y="5671"/>
                </a:cubicBezTo>
                <a:cubicBezTo>
                  <a:pt x="1481" y="5555"/>
                  <a:pt x="1294" y="5422"/>
                  <a:pt x="1240" y="5368"/>
                </a:cubicBezTo>
                <a:cubicBezTo>
                  <a:pt x="1240" y="5297"/>
                  <a:pt x="1249" y="5225"/>
                  <a:pt x="1249" y="5154"/>
                </a:cubicBezTo>
                <a:cubicBezTo>
                  <a:pt x="1285" y="4663"/>
                  <a:pt x="1321" y="4271"/>
                  <a:pt x="1178" y="3950"/>
                </a:cubicBezTo>
                <a:cubicBezTo>
                  <a:pt x="1080" y="3718"/>
                  <a:pt x="1044" y="3566"/>
                  <a:pt x="1071" y="3459"/>
                </a:cubicBezTo>
                <a:cubicBezTo>
                  <a:pt x="1285" y="3388"/>
                  <a:pt x="1570" y="3245"/>
                  <a:pt x="1695" y="2951"/>
                </a:cubicBezTo>
                <a:cubicBezTo>
                  <a:pt x="1775" y="2754"/>
                  <a:pt x="1811" y="2442"/>
                  <a:pt x="1508" y="2049"/>
                </a:cubicBezTo>
                <a:cubicBezTo>
                  <a:pt x="1410" y="1925"/>
                  <a:pt x="1374" y="1818"/>
                  <a:pt x="1383" y="1728"/>
                </a:cubicBezTo>
                <a:cubicBezTo>
                  <a:pt x="1419" y="1505"/>
                  <a:pt x="1838" y="1220"/>
                  <a:pt x="1972" y="1131"/>
                </a:cubicBezTo>
                <a:cubicBezTo>
                  <a:pt x="2241" y="944"/>
                  <a:pt x="2682" y="868"/>
                  <a:pt x="3015" y="868"/>
                </a:cubicBezTo>
                <a:close/>
                <a:moveTo>
                  <a:pt x="2999" y="1"/>
                </a:moveTo>
                <a:cubicBezTo>
                  <a:pt x="2461" y="1"/>
                  <a:pt x="1863" y="154"/>
                  <a:pt x="1481" y="417"/>
                </a:cubicBezTo>
                <a:cubicBezTo>
                  <a:pt x="1053" y="702"/>
                  <a:pt x="616" y="1068"/>
                  <a:pt x="527" y="1595"/>
                </a:cubicBezTo>
                <a:cubicBezTo>
                  <a:pt x="482" y="1925"/>
                  <a:pt x="580" y="2255"/>
                  <a:pt x="821" y="2576"/>
                </a:cubicBezTo>
                <a:cubicBezTo>
                  <a:pt x="839" y="2585"/>
                  <a:pt x="848" y="2603"/>
                  <a:pt x="857" y="2612"/>
                </a:cubicBezTo>
                <a:cubicBezTo>
                  <a:pt x="812" y="2629"/>
                  <a:pt x="767" y="2647"/>
                  <a:pt x="723" y="2647"/>
                </a:cubicBezTo>
                <a:lnTo>
                  <a:pt x="553" y="2674"/>
                </a:lnTo>
                <a:lnTo>
                  <a:pt x="437" y="2817"/>
                </a:lnTo>
                <a:cubicBezTo>
                  <a:pt x="0" y="3388"/>
                  <a:pt x="277" y="4039"/>
                  <a:pt x="384" y="4289"/>
                </a:cubicBezTo>
                <a:cubicBezTo>
                  <a:pt x="437" y="4414"/>
                  <a:pt x="411" y="4744"/>
                  <a:pt x="393" y="5092"/>
                </a:cubicBezTo>
                <a:cubicBezTo>
                  <a:pt x="384" y="5172"/>
                  <a:pt x="375" y="5261"/>
                  <a:pt x="366" y="5359"/>
                </a:cubicBezTo>
                <a:cubicBezTo>
                  <a:pt x="357" y="5520"/>
                  <a:pt x="393" y="5761"/>
                  <a:pt x="643" y="6001"/>
                </a:cubicBezTo>
                <a:cubicBezTo>
                  <a:pt x="1106" y="6448"/>
                  <a:pt x="2230" y="6671"/>
                  <a:pt x="2703" y="6671"/>
                </a:cubicBezTo>
                <a:cubicBezTo>
                  <a:pt x="2739" y="6671"/>
                  <a:pt x="2784" y="6671"/>
                  <a:pt x="2810" y="6662"/>
                </a:cubicBezTo>
                <a:cubicBezTo>
                  <a:pt x="3212" y="6617"/>
                  <a:pt x="3390" y="6242"/>
                  <a:pt x="3524" y="5850"/>
                </a:cubicBezTo>
                <a:cubicBezTo>
                  <a:pt x="3685" y="6153"/>
                  <a:pt x="3872" y="6448"/>
                  <a:pt x="4148" y="6581"/>
                </a:cubicBezTo>
                <a:cubicBezTo>
                  <a:pt x="4261" y="6639"/>
                  <a:pt x="4388" y="6663"/>
                  <a:pt x="4520" y="6663"/>
                </a:cubicBezTo>
                <a:cubicBezTo>
                  <a:pt x="4962" y="6663"/>
                  <a:pt x="5464" y="6394"/>
                  <a:pt x="5719" y="6216"/>
                </a:cubicBezTo>
                <a:cubicBezTo>
                  <a:pt x="6200" y="5877"/>
                  <a:pt x="6432" y="5466"/>
                  <a:pt x="6388" y="5065"/>
                </a:cubicBezTo>
                <a:cubicBezTo>
                  <a:pt x="6325" y="4619"/>
                  <a:pt x="6075" y="4351"/>
                  <a:pt x="5915" y="4173"/>
                </a:cubicBezTo>
                <a:cubicBezTo>
                  <a:pt x="5879" y="4137"/>
                  <a:pt x="5826" y="4083"/>
                  <a:pt x="5808" y="4057"/>
                </a:cubicBezTo>
                <a:cubicBezTo>
                  <a:pt x="5852" y="3932"/>
                  <a:pt x="6031" y="3825"/>
                  <a:pt x="6236" y="3691"/>
                </a:cubicBezTo>
                <a:cubicBezTo>
                  <a:pt x="6379" y="3602"/>
                  <a:pt x="6539" y="3504"/>
                  <a:pt x="6691" y="3379"/>
                </a:cubicBezTo>
                <a:cubicBezTo>
                  <a:pt x="6914" y="3200"/>
                  <a:pt x="7021" y="2942"/>
                  <a:pt x="7003" y="2656"/>
                </a:cubicBezTo>
                <a:cubicBezTo>
                  <a:pt x="6968" y="2130"/>
                  <a:pt x="6486" y="1568"/>
                  <a:pt x="6031" y="1282"/>
                </a:cubicBezTo>
                <a:cubicBezTo>
                  <a:pt x="5795" y="1138"/>
                  <a:pt x="5587" y="1084"/>
                  <a:pt x="5397" y="1084"/>
                </a:cubicBezTo>
                <a:cubicBezTo>
                  <a:pt x="5105" y="1084"/>
                  <a:pt x="4856" y="1212"/>
                  <a:pt x="4612" y="1336"/>
                </a:cubicBezTo>
                <a:cubicBezTo>
                  <a:pt x="4532" y="1371"/>
                  <a:pt x="4452" y="1407"/>
                  <a:pt x="4372" y="1452"/>
                </a:cubicBezTo>
                <a:cubicBezTo>
                  <a:pt x="4345" y="1354"/>
                  <a:pt x="4327" y="1211"/>
                  <a:pt x="4318" y="1122"/>
                </a:cubicBezTo>
                <a:cubicBezTo>
                  <a:pt x="4291" y="934"/>
                  <a:pt x="4264" y="747"/>
                  <a:pt x="4211" y="586"/>
                </a:cubicBezTo>
                <a:cubicBezTo>
                  <a:pt x="4148" y="426"/>
                  <a:pt x="4006" y="203"/>
                  <a:pt x="3631" y="87"/>
                </a:cubicBezTo>
                <a:cubicBezTo>
                  <a:pt x="3445" y="28"/>
                  <a:pt x="3227" y="1"/>
                  <a:pt x="2999" y="1"/>
                </a:cubicBezTo>
                <a:close/>
              </a:path>
            </a:pathLst>
          </a:custGeom>
          <a:solidFill>
            <a:srgbClr val="4A9E4A"/>
          </a:solidFill>
          <a:ln w="38100" cap="flat" cmpd="sng">
            <a:solidFill>
              <a:srgbClr val="481F1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7" name="Google Shape;407;p15"/>
          <p:cNvGrpSpPr/>
          <p:nvPr/>
        </p:nvGrpSpPr>
        <p:grpSpPr>
          <a:xfrm rot="-2079588">
            <a:off x="-219518" y="273297"/>
            <a:ext cx="669672" cy="533419"/>
            <a:chOff x="-602987" y="2563895"/>
            <a:chExt cx="640505" cy="510186"/>
          </a:xfrm>
        </p:grpSpPr>
        <p:sp>
          <p:nvSpPr>
            <p:cNvPr id="408" name="Google Shape;408;p15"/>
            <p:cNvSpPr/>
            <p:nvPr/>
          </p:nvSpPr>
          <p:spPr>
            <a:xfrm>
              <a:off x="-602987" y="2563895"/>
              <a:ext cx="640505" cy="510186"/>
            </a:xfrm>
            <a:custGeom>
              <a:avLst/>
              <a:gdLst/>
              <a:ahLst/>
              <a:cxnLst/>
              <a:rect l="l" t="t" r="r" b="b"/>
              <a:pathLst>
                <a:path w="5577" h="4442" extrusionOk="0">
                  <a:moveTo>
                    <a:pt x="2143" y="1"/>
                  </a:moveTo>
                  <a:cubicBezTo>
                    <a:pt x="1373" y="1"/>
                    <a:pt x="443" y="260"/>
                    <a:pt x="90" y="1400"/>
                  </a:cubicBezTo>
                  <a:cubicBezTo>
                    <a:pt x="90" y="1418"/>
                    <a:pt x="81" y="1436"/>
                    <a:pt x="81" y="1454"/>
                  </a:cubicBezTo>
                  <a:cubicBezTo>
                    <a:pt x="54" y="1623"/>
                    <a:pt x="1" y="2435"/>
                    <a:pt x="938" y="2854"/>
                  </a:cubicBezTo>
                  <a:cubicBezTo>
                    <a:pt x="1098" y="2926"/>
                    <a:pt x="1170" y="3104"/>
                    <a:pt x="1107" y="3265"/>
                  </a:cubicBezTo>
                  <a:lnTo>
                    <a:pt x="1009" y="3532"/>
                  </a:lnTo>
                  <a:cubicBezTo>
                    <a:pt x="946" y="3711"/>
                    <a:pt x="1045" y="3907"/>
                    <a:pt x="1223" y="3961"/>
                  </a:cubicBezTo>
                  <a:lnTo>
                    <a:pt x="2820" y="4424"/>
                  </a:lnTo>
                  <a:cubicBezTo>
                    <a:pt x="2853" y="4436"/>
                    <a:pt x="2886" y="4441"/>
                    <a:pt x="2919" y="4441"/>
                  </a:cubicBezTo>
                  <a:cubicBezTo>
                    <a:pt x="3063" y="4441"/>
                    <a:pt x="3194" y="4336"/>
                    <a:pt x="3230" y="4184"/>
                  </a:cubicBezTo>
                  <a:lnTo>
                    <a:pt x="3311" y="3827"/>
                  </a:lnTo>
                  <a:cubicBezTo>
                    <a:pt x="3343" y="3675"/>
                    <a:pt x="3475" y="3573"/>
                    <a:pt x="3631" y="3573"/>
                  </a:cubicBezTo>
                  <a:cubicBezTo>
                    <a:pt x="3649" y="3573"/>
                    <a:pt x="3667" y="3574"/>
                    <a:pt x="3685" y="3577"/>
                  </a:cubicBezTo>
                  <a:cubicBezTo>
                    <a:pt x="3753" y="3587"/>
                    <a:pt x="3830" y="3594"/>
                    <a:pt x="3912" y="3594"/>
                  </a:cubicBezTo>
                  <a:cubicBezTo>
                    <a:pt x="4324" y="3594"/>
                    <a:pt x="4870" y="3413"/>
                    <a:pt x="5130" y="2542"/>
                  </a:cubicBezTo>
                  <a:cubicBezTo>
                    <a:pt x="5576" y="1043"/>
                    <a:pt x="3676" y="294"/>
                    <a:pt x="3212" y="151"/>
                  </a:cubicBezTo>
                  <a:cubicBezTo>
                    <a:pt x="3035" y="100"/>
                    <a:pt x="2620" y="1"/>
                    <a:pt x="2143" y="1"/>
                  </a:cubicBezTo>
                  <a:close/>
                </a:path>
              </a:pathLst>
            </a:custGeom>
            <a:solidFill>
              <a:schemeClr val="accent4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15"/>
            <p:cNvSpPr/>
            <p:nvPr/>
          </p:nvSpPr>
          <p:spPr>
            <a:xfrm>
              <a:off x="-222844" y="2847239"/>
              <a:ext cx="99458" cy="156203"/>
            </a:xfrm>
            <a:custGeom>
              <a:avLst/>
              <a:gdLst/>
              <a:ahLst/>
              <a:cxnLst/>
              <a:rect l="l" t="t" r="r" b="b"/>
              <a:pathLst>
                <a:path w="866" h="1360" extrusionOk="0">
                  <a:moveTo>
                    <a:pt x="421" y="0"/>
                  </a:moveTo>
                  <a:cubicBezTo>
                    <a:pt x="330" y="0"/>
                    <a:pt x="242" y="65"/>
                    <a:pt x="224" y="164"/>
                  </a:cubicBezTo>
                  <a:lnTo>
                    <a:pt x="1" y="1360"/>
                  </a:lnTo>
                  <a:lnTo>
                    <a:pt x="286" y="905"/>
                  </a:lnTo>
                  <a:cubicBezTo>
                    <a:pt x="344" y="922"/>
                    <a:pt x="395" y="929"/>
                    <a:pt x="441" y="929"/>
                  </a:cubicBezTo>
                  <a:cubicBezTo>
                    <a:pt x="683" y="929"/>
                    <a:pt x="759" y="726"/>
                    <a:pt x="759" y="726"/>
                  </a:cubicBezTo>
                  <a:cubicBezTo>
                    <a:pt x="866" y="369"/>
                    <a:pt x="705" y="155"/>
                    <a:pt x="536" y="39"/>
                  </a:cubicBezTo>
                  <a:cubicBezTo>
                    <a:pt x="501" y="12"/>
                    <a:pt x="461" y="0"/>
                    <a:pt x="421" y="0"/>
                  </a:cubicBezTo>
                  <a:close/>
                </a:path>
              </a:pathLst>
            </a:custGeom>
            <a:solidFill>
              <a:schemeClr val="accent3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15"/>
            <p:cNvSpPr/>
            <p:nvPr/>
          </p:nvSpPr>
          <p:spPr>
            <a:xfrm>
              <a:off x="-519953" y="2772814"/>
              <a:ext cx="104396" cy="161027"/>
            </a:xfrm>
            <a:custGeom>
              <a:avLst/>
              <a:gdLst/>
              <a:ahLst/>
              <a:cxnLst/>
              <a:rect l="l" t="t" r="r" b="b"/>
              <a:pathLst>
                <a:path w="909" h="1402" extrusionOk="0">
                  <a:moveTo>
                    <a:pt x="673" y="0"/>
                  </a:moveTo>
                  <a:cubicBezTo>
                    <a:pt x="669" y="0"/>
                    <a:pt x="665" y="0"/>
                    <a:pt x="661" y="0"/>
                  </a:cubicBezTo>
                  <a:cubicBezTo>
                    <a:pt x="464" y="9"/>
                    <a:pt x="215" y="99"/>
                    <a:pt x="108" y="455"/>
                  </a:cubicBezTo>
                  <a:cubicBezTo>
                    <a:pt x="108" y="455"/>
                    <a:pt x="0" y="803"/>
                    <a:pt x="402" y="919"/>
                  </a:cubicBezTo>
                  <a:lnTo>
                    <a:pt x="393" y="1401"/>
                  </a:lnTo>
                  <a:lnTo>
                    <a:pt x="857" y="277"/>
                  </a:lnTo>
                  <a:cubicBezTo>
                    <a:pt x="909" y="147"/>
                    <a:pt x="818" y="0"/>
                    <a:pt x="673" y="0"/>
                  </a:cubicBezTo>
                  <a:close/>
                </a:path>
              </a:pathLst>
            </a:custGeom>
            <a:solidFill>
              <a:schemeClr val="accent3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1" name="Google Shape;411;p15"/>
          <p:cNvSpPr txBox="1">
            <a:spLocks noGrp="1"/>
          </p:cNvSpPr>
          <p:nvPr>
            <p:ph type="subTitle" idx="1"/>
          </p:nvPr>
        </p:nvSpPr>
        <p:spPr>
          <a:xfrm>
            <a:off x="5906100" y="1672750"/>
            <a:ext cx="2517900" cy="42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200">
                <a:solidFill>
                  <a:schemeClr val="dk2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9pPr>
          </a:lstStyle>
          <a:p>
            <a:endParaRPr/>
          </a:p>
        </p:txBody>
      </p:sp>
      <p:sp>
        <p:nvSpPr>
          <p:cNvPr id="412" name="Google Shape;412;p15"/>
          <p:cNvSpPr txBox="1">
            <a:spLocks noGrp="1"/>
          </p:cNvSpPr>
          <p:nvPr>
            <p:ph type="subTitle" idx="2"/>
          </p:nvPr>
        </p:nvSpPr>
        <p:spPr>
          <a:xfrm>
            <a:off x="5906100" y="2099075"/>
            <a:ext cx="25179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13" name="Google Shape;413;p15"/>
          <p:cNvSpPr txBox="1">
            <a:spLocks noGrp="1"/>
          </p:cNvSpPr>
          <p:nvPr>
            <p:ph type="subTitle" idx="3"/>
          </p:nvPr>
        </p:nvSpPr>
        <p:spPr>
          <a:xfrm>
            <a:off x="5906100" y="3604475"/>
            <a:ext cx="2517900" cy="42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200">
                <a:solidFill>
                  <a:schemeClr val="dk2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9pPr>
          </a:lstStyle>
          <a:p>
            <a:endParaRPr/>
          </a:p>
        </p:txBody>
      </p:sp>
      <p:sp>
        <p:nvSpPr>
          <p:cNvPr id="414" name="Google Shape;414;p15"/>
          <p:cNvSpPr txBox="1">
            <a:spLocks noGrp="1"/>
          </p:cNvSpPr>
          <p:nvPr>
            <p:ph type="subTitle" idx="4"/>
          </p:nvPr>
        </p:nvSpPr>
        <p:spPr>
          <a:xfrm>
            <a:off x="5906100" y="4030800"/>
            <a:ext cx="25179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15" name="Google Shape;415;p15"/>
          <p:cNvSpPr txBox="1">
            <a:spLocks noGrp="1"/>
          </p:cNvSpPr>
          <p:nvPr>
            <p:ph type="title"/>
          </p:nvPr>
        </p:nvSpPr>
        <p:spPr>
          <a:xfrm>
            <a:off x="720000" y="392000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416" name="Google Shape;416;p15"/>
          <p:cNvSpPr txBox="1">
            <a:spLocks noGrp="1"/>
          </p:cNvSpPr>
          <p:nvPr>
            <p:ph type="subTitle" idx="5"/>
          </p:nvPr>
        </p:nvSpPr>
        <p:spPr>
          <a:xfrm>
            <a:off x="1716075" y="1672750"/>
            <a:ext cx="2517900" cy="42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200">
                <a:solidFill>
                  <a:schemeClr val="dk2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9pPr>
          </a:lstStyle>
          <a:p>
            <a:endParaRPr/>
          </a:p>
        </p:txBody>
      </p:sp>
      <p:sp>
        <p:nvSpPr>
          <p:cNvPr id="417" name="Google Shape;417;p15"/>
          <p:cNvSpPr txBox="1">
            <a:spLocks noGrp="1"/>
          </p:cNvSpPr>
          <p:nvPr>
            <p:ph type="subTitle" idx="6"/>
          </p:nvPr>
        </p:nvSpPr>
        <p:spPr>
          <a:xfrm>
            <a:off x="1716075" y="2099075"/>
            <a:ext cx="25179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18" name="Google Shape;418;p15"/>
          <p:cNvSpPr txBox="1">
            <a:spLocks noGrp="1"/>
          </p:cNvSpPr>
          <p:nvPr>
            <p:ph type="subTitle" idx="7"/>
          </p:nvPr>
        </p:nvSpPr>
        <p:spPr>
          <a:xfrm>
            <a:off x="1716075" y="3604500"/>
            <a:ext cx="2517900" cy="42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200">
                <a:solidFill>
                  <a:schemeClr val="dk2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9pPr>
          </a:lstStyle>
          <a:p>
            <a:endParaRPr/>
          </a:p>
        </p:txBody>
      </p:sp>
      <p:sp>
        <p:nvSpPr>
          <p:cNvPr id="419" name="Google Shape;419;p15"/>
          <p:cNvSpPr txBox="1">
            <a:spLocks noGrp="1"/>
          </p:cNvSpPr>
          <p:nvPr>
            <p:ph type="subTitle" idx="8"/>
          </p:nvPr>
        </p:nvSpPr>
        <p:spPr>
          <a:xfrm>
            <a:off x="1716075" y="4030800"/>
            <a:ext cx="25179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3"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1" name="Google Shape;421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22" name="Google Shape;422;p16"/>
          <p:cNvGrpSpPr/>
          <p:nvPr/>
        </p:nvGrpSpPr>
        <p:grpSpPr>
          <a:xfrm rot="2251562">
            <a:off x="8874626" y="4319968"/>
            <a:ext cx="462358" cy="567079"/>
            <a:chOff x="1246225" y="929475"/>
            <a:chExt cx="625850" cy="767600"/>
          </a:xfrm>
        </p:grpSpPr>
        <p:sp>
          <p:nvSpPr>
            <p:cNvPr id="423" name="Google Shape;423;p16"/>
            <p:cNvSpPr/>
            <p:nvPr/>
          </p:nvSpPr>
          <p:spPr>
            <a:xfrm>
              <a:off x="1280575" y="981125"/>
              <a:ext cx="557150" cy="681600"/>
            </a:xfrm>
            <a:custGeom>
              <a:avLst/>
              <a:gdLst/>
              <a:ahLst/>
              <a:cxnLst/>
              <a:rect l="l" t="t" r="r" b="b"/>
              <a:pathLst>
                <a:path w="22286" h="27264" extrusionOk="0">
                  <a:moveTo>
                    <a:pt x="11134" y="0"/>
                  </a:moveTo>
                  <a:lnTo>
                    <a:pt x="10099" y="1873"/>
                  </a:lnTo>
                  <a:cubicBezTo>
                    <a:pt x="10010" y="2034"/>
                    <a:pt x="9849" y="2159"/>
                    <a:pt x="9671" y="2195"/>
                  </a:cubicBezTo>
                  <a:cubicBezTo>
                    <a:pt x="9610" y="2211"/>
                    <a:pt x="9549" y="2219"/>
                    <a:pt x="9490" y="2219"/>
                  </a:cubicBezTo>
                  <a:cubicBezTo>
                    <a:pt x="9357" y="2219"/>
                    <a:pt x="9229" y="2179"/>
                    <a:pt x="9118" y="2105"/>
                  </a:cubicBezTo>
                  <a:cubicBezTo>
                    <a:pt x="8665" y="1808"/>
                    <a:pt x="8179" y="1713"/>
                    <a:pt x="7739" y="1713"/>
                  </a:cubicBezTo>
                  <a:cubicBezTo>
                    <a:pt x="7624" y="1713"/>
                    <a:pt x="7512" y="1720"/>
                    <a:pt x="7405" y="1731"/>
                  </a:cubicBezTo>
                  <a:cubicBezTo>
                    <a:pt x="9154" y="3033"/>
                    <a:pt x="8922" y="4336"/>
                    <a:pt x="8832" y="4657"/>
                  </a:cubicBezTo>
                  <a:cubicBezTo>
                    <a:pt x="8761" y="4907"/>
                    <a:pt x="8279" y="6530"/>
                    <a:pt x="6245" y="7333"/>
                  </a:cubicBezTo>
                  <a:cubicBezTo>
                    <a:pt x="6245" y="7333"/>
                    <a:pt x="6245" y="7351"/>
                    <a:pt x="6245" y="7351"/>
                  </a:cubicBezTo>
                  <a:cubicBezTo>
                    <a:pt x="5424" y="7654"/>
                    <a:pt x="4693" y="8083"/>
                    <a:pt x="3908" y="8707"/>
                  </a:cubicBezTo>
                  <a:cubicBezTo>
                    <a:pt x="2141" y="10117"/>
                    <a:pt x="0" y="14221"/>
                    <a:pt x="0" y="17165"/>
                  </a:cubicBezTo>
                  <a:cubicBezTo>
                    <a:pt x="0" y="20358"/>
                    <a:pt x="1035" y="24551"/>
                    <a:pt x="5960" y="26514"/>
                  </a:cubicBezTo>
                  <a:cubicBezTo>
                    <a:pt x="7601" y="27174"/>
                    <a:pt x="9600" y="27264"/>
                    <a:pt x="11134" y="27264"/>
                  </a:cubicBezTo>
                  <a:cubicBezTo>
                    <a:pt x="12686" y="27264"/>
                    <a:pt x="14685" y="27174"/>
                    <a:pt x="16326" y="26514"/>
                  </a:cubicBezTo>
                  <a:cubicBezTo>
                    <a:pt x="21251" y="24551"/>
                    <a:pt x="22286" y="20358"/>
                    <a:pt x="22286" y="17165"/>
                  </a:cubicBezTo>
                  <a:cubicBezTo>
                    <a:pt x="22286" y="14221"/>
                    <a:pt x="20145" y="10117"/>
                    <a:pt x="18360" y="8707"/>
                  </a:cubicBezTo>
                  <a:cubicBezTo>
                    <a:pt x="17593" y="8083"/>
                    <a:pt x="16862" y="7654"/>
                    <a:pt x="16041" y="7351"/>
                  </a:cubicBezTo>
                  <a:cubicBezTo>
                    <a:pt x="16041" y="7351"/>
                    <a:pt x="16041" y="7333"/>
                    <a:pt x="16041" y="7333"/>
                  </a:cubicBezTo>
                  <a:cubicBezTo>
                    <a:pt x="14007" y="6530"/>
                    <a:pt x="13525" y="4907"/>
                    <a:pt x="13454" y="4657"/>
                  </a:cubicBezTo>
                  <a:cubicBezTo>
                    <a:pt x="13364" y="4336"/>
                    <a:pt x="13132" y="3033"/>
                    <a:pt x="14881" y="1731"/>
                  </a:cubicBezTo>
                  <a:cubicBezTo>
                    <a:pt x="14774" y="1720"/>
                    <a:pt x="14662" y="1713"/>
                    <a:pt x="14547" y="1713"/>
                  </a:cubicBezTo>
                  <a:cubicBezTo>
                    <a:pt x="14106" y="1713"/>
                    <a:pt x="13617" y="1808"/>
                    <a:pt x="13150" y="2105"/>
                  </a:cubicBezTo>
                  <a:cubicBezTo>
                    <a:pt x="13052" y="2179"/>
                    <a:pt x="12928" y="2219"/>
                    <a:pt x="12796" y="2219"/>
                  </a:cubicBezTo>
                  <a:cubicBezTo>
                    <a:pt x="12737" y="2219"/>
                    <a:pt x="12676" y="2211"/>
                    <a:pt x="12615" y="2195"/>
                  </a:cubicBezTo>
                  <a:cubicBezTo>
                    <a:pt x="12437" y="2159"/>
                    <a:pt x="12276" y="2034"/>
                    <a:pt x="12187" y="1873"/>
                  </a:cubicBezTo>
                  <a:lnTo>
                    <a:pt x="1113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16"/>
            <p:cNvSpPr/>
            <p:nvPr/>
          </p:nvSpPr>
          <p:spPr>
            <a:xfrm>
              <a:off x="1322950" y="1206150"/>
              <a:ext cx="146775" cy="171550"/>
            </a:xfrm>
            <a:custGeom>
              <a:avLst/>
              <a:gdLst/>
              <a:ahLst/>
              <a:cxnLst/>
              <a:rect l="l" t="t" r="r" b="b"/>
              <a:pathLst>
                <a:path w="5871" h="6862" extrusionOk="0">
                  <a:moveTo>
                    <a:pt x="5079" y="0"/>
                  </a:moveTo>
                  <a:cubicBezTo>
                    <a:pt x="4985" y="0"/>
                    <a:pt x="4890" y="20"/>
                    <a:pt x="4800" y="63"/>
                  </a:cubicBezTo>
                  <a:cubicBezTo>
                    <a:pt x="1107" y="1776"/>
                    <a:pt x="125" y="5862"/>
                    <a:pt x="90" y="6022"/>
                  </a:cubicBezTo>
                  <a:cubicBezTo>
                    <a:pt x="0" y="6397"/>
                    <a:pt x="232" y="6772"/>
                    <a:pt x="607" y="6843"/>
                  </a:cubicBezTo>
                  <a:cubicBezTo>
                    <a:pt x="660" y="6861"/>
                    <a:pt x="714" y="6861"/>
                    <a:pt x="750" y="6861"/>
                  </a:cubicBezTo>
                  <a:cubicBezTo>
                    <a:pt x="1071" y="6861"/>
                    <a:pt x="1356" y="6647"/>
                    <a:pt x="1428" y="6344"/>
                  </a:cubicBezTo>
                  <a:cubicBezTo>
                    <a:pt x="1428" y="6308"/>
                    <a:pt x="2284" y="2739"/>
                    <a:pt x="5371" y="1312"/>
                  </a:cubicBezTo>
                  <a:cubicBezTo>
                    <a:pt x="5710" y="1151"/>
                    <a:pt x="5871" y="741"/>
                    <a:pt x="5710" y="402"/>
                  </a:cubicBezTo>
                  <a:cubicBezTo>
                    <a:pt x="5592" y="153"/>
                    <a:pt x="5339" y="0"/>
                    <a:pt x="50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16"/>
            <p:cNvSpPr/>
            <p:nvPr/>
          </p:nvSpPr>
          <p:spPr>
            <a:xfrm>
              <a:off x="1246225" y="929475"/>
              <a:ext cx="625850" cy="767600"/>
            </a:xfrm>
            <a:custGeom>
              <a:avLst/>
              <a:gdLst/>
              <a:ahLst/>
              <a:cxnLst/>
              <a:rect l="l" t="t" r="r" b="b"/>
              <a:pathLst>
                <a:path w="25034" h="30704" extrusionOk="0">
                  <a:moveTo>
                    <a:pt x="12508" y="2066"/>
                  </a:moveTo>
                  <a:lnTo>
                    <a:pt x="13561" y="3939"/>
                  </a:lnTo>
                  <a:cubicBezTo>
                    <a:pt x="13650" y="4100"/>
                    <a:pt x="13811" y="4225"/>
                    <a:pt x="13989" y="4261"/>
                  </a:cubicBezTo>
                  <a:cubicBezTo>
                    <a:pt x="14050" y="4277"/>
                    <a:pt x="14111" y="4285"/>
                    <a:pt x="14170" y="4285"/>
                  </a:cubicBezTo>
                  <a:cubicBezTo>
                    <a:pt x="14302" y="4285"/>
                    <a:pt x="14426" y="4245"/>
                    <a:pt x="14524" y="4171"/>
                  </a:cubicBezTo>
                  <a:cubicBezTo>
                    <a:pt x="14991" y="3874"/>
                    <a:pt x="15480" y="3779"/>
                    <a:pt x="15921" y="3779"/>
                  </a:cubicBezTo>
                  <a:cubicBezTo>
                    <a:pt x="16036" y="3779"/>
                    <a:pt x="16148" y="3786"/>
                    <a:pt x="16255" y="3797"/>
                  </a:cubicBezTo>
                  <a:cubicBezTo>
                    <a:pt x="14506" y="5099"/>
                    <a:pt x="14738" y="6402"/>
                    <a:pt x="14828" y="6723"/>
                  </a:cubicBezTo>
                  <a:cubicBezTo>
                    <a:pt x="14899" y="6973"/>
                    <a:pt x="15381" y="8596"/>
                    <a:pt x="17415" y="9399"/>
                  </a:cubicBezTo>
                  <a:cubicBezTo>
                    <a:pt x="17415" y="9399"/>
                    <a:pt x="17415" y="9417"/>
                    <a:pt x="17415" y="9417"/>
                  </a:cubicBezTo>
                  <a:cubicBezTo>
                    <a:pt x="18236" y="9720"/>
                    <a:pt x="18967" y="10149"/>
                    <a:pt x="19734" y="10773"/>
                  </a:cubicBezTo>
                  <a:cubicBezTo>
                    <a:pt x="21519" y="12183"/>
                    <a:pt x="23660" y="16287"/>
                    <a:pt x="23660" y="19231"/>
                  </a:cubicBezTo>
                  <a:cubicBezTo>
                    <a:pt x="23660" y="22424"/>
                    <a:pt x="22625" y="26617"/>
                    <a:pt x="17700" y="28580"/>
                  </a:cubicBezTo>
                  <a:cubicBezTo>
                    <a:pt x="16059" y="29240"/>
                    <a:pt x="14060" y="29330"/>
                    <a:pt x="12508" y="29330"/>
                  </a:cubicBezTo>
                  <a:cubicBezTo>
                    <a:pt x="10974" y="29330"/>
                    <a:pt x="8975" y="29240"/>
                    <a:pt x="7334" y="28580"/>
                  </a:cubicBezTo>
                  <a:cubicBezTo>
                    <a:pt x="2409" y="26617"/>
                    <a:pt x="1374" y="22424"/>
                    <a:pt x="1374" y="19231"/>
                  </a:cubicBezTo>
                  <a:cubicBezTo>
                    <a:pt x="1374" y="16287"/>
                    <a:pt x="3515" y="12183"/>
                    <a:pt x="5282" y="10773"/>
                  </a:cubicBezTo>
                  <a:cubicBezTo>
                    <a:pt x="6067" y="10149"/>
                    <a:pt x="6798" y="9720"/>
                    <a:pt x="7619" y="9417"/>
                  </a:cubicBezTo>
                  <a:cubicBezTo>
                    <a:pt x="7619" y="9417"/>
                    <a:pt x="7619" y="9399"/>
                    <a:pt x="7619" y="9399"/>
                  </a:cubicBezTo>
                  <a:cubicBezTo>
                    <a:pt x="9653" y="8596"/>
                    <a:pt x="10135" y="6973"/>
                    <a:pt x="10206" y="6723"/>
                  </a:cubicBezTo>
                  <a:cubicBezTo>
                    <a:pt x="10296" y="6402"/>
                    <a:pt x="10528" y="5099"/>
                    <a:pt x="8779" y="3797"/>
                  </a:cubicBezTo>
                  <a:cubicBezTo>
                    <a:pt x="8886" y="3786"/>
                    <a:pt x="8998" y="3779"/>
                    <a:pt x="9113" y="3779"/>
                  </a:cubicBezTo>
                  <a:cubicBezTo>
                    <a:pt x="9553" y="3779"/>
                    <a:pt x="10039" y="3874"/>
                    <a:pt x="10492" y="4171"/>
                  </a:cubicBezTo>
                  <a:cubicBezTo>
                    <a:pt x="10603" y="4245"/>
                    <a:pt x="10731" y="4285"/>
                    <a:pt x="10864" y="4285"/>
                  </a:cubicBezTo>
                  <a:cubicBezTo>
                    <a:pt x="10923" y="4285"/>
                    <a:pt x="10984" y="4277"/>
                    <a:pt x="11045" y="4261"/>
                  </a:cubicBezTo>
                  <a:cubicBezTo>
                    <a:pt x="11223" y="4225"/>
                    <a:pt x="11384" y="4100"/>
                    <a:pt x="11473" y="3939"/>
                  </a:cubicBezTo>
                  <a:lnTo>
                    <a:pt x="12508" y="2066"/>
                  </a:lnTo>
                  <a:close/>
                  <a:moveTo>
                    <a:pt x="12524" y="1"/>
                  </a:moveTo>
                  <a:cubicBezTo>
                    <a:pt x="12307" y="1"/>
                    <a:pt x="12089" y="112"/>
                    <a:pt x="11919" y="335"/>
                  </a:cubicBezTo>
                  <a:lnTo>
                    <a:pt x="10599" y="2690"/>
                  </a:lnTo>
                  <a:cubicBezTo>
                    <a:pt x="10108" y="2489"/>
                    <a:pt x="9618" y="2415"/>
                    <a:pt x="9161" y="2415"/>
                  </a:cubicBezTo>
                  <a:cubicBezTo>
                    <a:pt x="7874" y="2415"/>
                    <a:pt x="6846" y="3008"/>
                    <a:pt x="6781" y="3047"/>
                  </a:cubicBezTo>
                  <a:cubicBezTo>
                    <a:pt x="6566" y="3172"/>
                    <a:pt x="6442" y="3404"/>
                    <a:pt x="6442" y="3672"/>
                  </a:cubicBezTo>
                  <a:cubicBezTo>
                    <a:pt x="6459" y="3922"/>
                    <a:pt x="6602" y="4136"/>
                    <a:pt x="6834" y="4243"/>
                  </a:cubicBezTo>
                  <a:cubicBezTo>
                    <a:pt x="8654" y="5099"/>
                    <a:pt x="8975" y="5974"/>
                    <a:pt x="8886" y="6330"/>
                  </a:cubicBezTo>
                  <a:cubicBezTo>
                    <a:pt x="8868" y="6366"/>
                    <a:pt x="8886" y="6348"/>
                    <a:pt x="8868" y="6402"/>
                  </a:cubicBezTo>
                  <a:cubicBezTo>
                    <a:pt x="8850" y="6455"/>
                    <a:pt x="8583" y="7562"/>
                    <a:pt x="7120" y="8132"/>
                  </a:cubicBezTo>
                  <a:cubicBezTo>
                    <a:pt x="6192" y="8489"/>
                    <a:pt x="5317" y="9007"/>
                    <a:pt x="4443" y="9703"/>
                  </a:cubicBezTo>
                  <a:cubicBezTo>
                    <a:pt x="2338" y="11380"/>
                    <a:pt x="0" y="15805"/>
                    <a:pt x="0" y="19231"/>
                  </a:cubicBezTo>
                  <a:cubicBezTo>
                    <a:pt x="0" y="22192"/>
                    <a:pt x="893" y="27492"/>
                    <a:pt x="6816" y="29865"/>
                  </a:cubicBezTo>
                  <a:cubicBezTo>
                    <a:pt x="8690" y="30596"/>
                    <a:pt x="10849" y="30703"/>
                    <a:pt x="12508" y="30703"/>
                  </a:cubicBezTo>
                  <a:cubicBezTo>
                    <a:pt x="14185" y="30703"/>
                    <a:pt x="16344" y="30596"/>
                    <a:pt x="18218" y="29865"/>
                  </a:cubicBezTo>
                  <a:cubicBezTo>
                    <a:pt x="24141" y="27492"/>
                    <a:pt x="25034" y="22192"/>
                    <a:pt x="25034" y="19231"/>
                  </a:cubicBezTo>
                  <a:cubicBezTo>
                    <a:pt x="25034" y="15805"/>
                    <a:pt x="22696" y="11380"/>
                    <a:pt x="20591" y="9703"/>
                  </a:cubicBezTo>
                  <a:cubicBezTo>
                    <a:pt x="19717" y="9007"/>
                    <a:pt x="18842" y="8489"/>
                    <a:pt x="17914" y="8132"/>
                  </a:cubicBezTo>
                  <a:cubicBezTo>
                    <a:pt x="16451" y="7544"/>
                    <a:pt x="16166" y="6455"/>
                    <a:pt x="16166" y="6420"/>
                  </a:cubicBezTo>
                  <a:cubicBezTo>
                    <a:pt x="16148" y="6366"/>
                    <a:pt x="16166" y="6366"/>
                    <a:pt x="16148" y="6330"/>
                  </a:cubicBezTo>
                  <a:cubicBezTo>
                    <a:pt x="16059" y="5974"/>
                    <a:pt x="16380" y="5099"/>
                    <a:pt x="18200" y="4243"/>
                  </a:cubicBezTo>
                  <a:cubicBezTo>
                    <a:pt x="18432" y="4136"/>
                    <a:pt x="18575" y="3922"/>
                    <a:pt x="18592" y="3672"/>
                  </a:cubicBezTo>
                  <a:cubicBezTo>
                    <a:pt x="18592" y="3404"/>
                    <a:pt x="18468" y="3172"/>
                    <a:pt x="18253" y="3047"/>
                  </a:cubicBezTo>
                  <a:cubicBezTo>
                    <a:pt x="18188" y="3008"/>
                    <a:pt x="17160" y="2415"/>
                    <a:pt x="15873" y="2415"/>
                  </a:cubicBezTo>
                  <a:cubicBezTo>
                    <a:pt x="15416" y="2415"/>
                    <a:pt x="14926" y="2489"/>
                    <a:pt x="14435" y="2690"/>
                  </a:cubicBezTo>
                  <a:lnTo>
                    <a:pt x="13115" y="335"/>
                  </a:lnTo>
                  <a:cubicBezTo>
                    <a:pt x="12954" y="112"/>
                    <a:pt x="12740" y="1"/>
                    <a:pt x="125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6" name="Google Shape;426;p16"/>
          <p:cNvSpPr/>
          <p:nvPr/>
        </p:nvSpPr>
        <p:spPr>
          <a:xfrm rot="-3144039">
            <a:off x="7881919" y="-138171"/>
            <a:ext cx="584106" cy="554985"/>
          </a:xfrm>
          <a:custGeom>
            <a:avLst/>
            <a:gdLst/>
            <a:ahLst/>
            <a:cxnLst/>
            <a:rect l="l" t="t" r="r" b="b"/>
            <a:pathLst>
              <a:path w="7022" h="6671" extrusionOk="0">
                <a:moveTo>
                  <a:pt x="3015" y="868"/>
                </a:moveTo>
                <a:cubicBezTo>
                  <a:pt x="3190" y="868"/>
                  <a:pt x="3334" y="889"/>
                  <a:pt x="3408" y="925"/>
                </a:cubicBezTo>
                <a:cubicBezTo>
                  <a:pt x="3426" y="1006"/>
                  <a:pt x="3444" y="1131"/>
                  <a:pt x="3462" y="1238"/>
                </a:cubicBezTo>
                <a:cubicBezTo>
                  <a:pt x="3515" y="1630"/>
                  <a:pt x="3578" y="2076"/>
                  <a:pt x="3934" y="2281"/>
                </a:cubicBezTo>
                <a:cubicBezTo>
                  <a:pt x="4015" y="2327"/>
                  <a:pt x="4125" y="2367"/>
                  <a:pt x="4263" y="2367"/>
                </a:cubicBezTo>
                <a:cubicBezTo>
                  <a:pt x="4368" y="2367"/>
                  <a:pt x="4491" y="2343"/>
                  <a:pt x="4630" y="2281"/>
                </a:cubicBezTo>
                <a:cubicBezTo>
                  <a:pt x="4773" y="2219"/>
                  <a:pt x="4889" y="2157"/>
                  <a:pt x="4996" y="2103"/>
                </a:cubicBezTo>
                <a:cubicBezTo>
                  <a:pt x="5209" y="1996"/>
                  <a:pt x="5310" y="1950"/>
                  <a:pt x="5390" y="1950"/>
                </a:cubicBezTo>
                <a:cubicBezTo>
                  <a:pt x="5450" y="1950"/>
                  <a:pt x="5499" y="1977"/>
                  <a:pt x="5576" y="2023"/>
                </a:cubicBezTo>
                <a:cubicBezTo>
                  <a:pt x="5915" y="2228"/>
                  <a:pt x="6138" y="2594"/>
                  <a:pt x="6138" y="2710"/>
                </a:cubicBezTo>
                <a:cubicBezTo>
                  <a:pt x="6022" y="2799"/>
                  <a:pt x="5897" y="2888"/>
                  <a:pt x="5772" y="2959"/>
                </a:cubicBezTo>
                <a:cubicBezTo>
                  <a:pt x="5451" y="3165"/>
                  <a:pt x="5085" y="3397"/>
                  <a:pt x="4960" y="3852"/>
                </a:cubicBezTo>
                <a:cubicBezTo>
                  <a:pt x="4835" y="4298"/>
                  <a:pt x="5121" y="4592"/>
                  <a:pt x="5281" y="4770"/>
                </a:cubicBezTo>
                <a:cubicBezTo>
                  <a:pt x="5424" y="4922"/>
                  <a:pt x="5504" y="5011"/>
                  <a:pt x="5522" y="5172"/>
                </a:cubicBezTo>
                <a:cubicBezTo>
                  <a:pt x="5522" y="5190"/>
                  <a:pt x="5496" y="5288"/>
                  <a:pt x="5326" y="5422"/>
                </a:cubicBezTo>
                <a:cubicBezTo>
                  <a:pt x="5041" y="5671"/>
                  <a:pt x="4657" y="5796"/>
                  <a:pt x="4523" y="5796"/>
                </a:cubicBezTo>
                <a:cubicBezTo>
                  <a:pt x="4425" y="5716"/>
                  <a:pt x="4282" y="5439"/>
                  <a:pt x="4202" y="5279"/>
                </a:cubicBezTo>
                <a:cubicBezTo>
                  <a:pt x="4006" y="4913"/>
                  <a:pt x="3827" y="4565"/>
                  <a:pt x="3453" y="4565"/>
                </a:cubicBezTo>
                <a:cubicBezTo>
                  <a:pt x="3033" y="4565"/>
                  <a:pt x="2900" y="4984"/>
                  <a:pt x="2766" y="5386"/>
                </a:cubicBezTo>
                <a:cubicBezTo>
                  <a:pt x="2730" y="5502"/>
                  <a:pt x="2668" y="5689"/>
                  <a:pt x="2614" y="5796"/>
                </a:cubicBezTo>
                <a:cubicBezTo>
                  <a:pt x="2471" y="5787"/>
                  <a:pt x="2204" y="5752"/>
                  <a:pt x="1909" y="5671"/>
                </a:cubicBezTo>
                <a:cubicBezTo>
                  <a:pt x="1481" y="5555"/>
                  <a:pt x="1294" y="5422"/>
                  <a:pt x="1240" y="5368"/>
                </a:cubicBezTo>
                <a:cubicBezTo>
                  <a:pt x="1240" y="5297"/>
                  <a:pt x="1249" y="5225"/>
                  <a:pt x="1249" y="5154"/>
                </a:cubicBezTo>
                <a:cubicBezTo>
                  <a:pt x="1285" y="4663"/>
                  <a:pt x="1321" y="4271"/>
                  <a:pt x="1178" y="3950"/>
                </a:cubicBezTo>
                <a:cubicBezTo>
                  <a:pt x="1080" y="3718"/>
                  <a:pt x="1044" y="3566"/>
                  <a:pt x="1071" y="3459"/>
                </a:cubicBezTo>
                <a:cubicBezTo>
                  <a:pt x="1285" y="3388"/>
                  <a:pt x="1570" y="3245"/>
                  <a:pt x="1695" y="2951"/>
                </a:cubicBezTo>
                <a:cubicBezTo>
                  <a:pt x="1775" y="2754"/>
                  <a:pt x="1811" y="2442"/>
                  <a:pt x="1508" y="2049"/>
                </a:cubicBezTo>
                <a:cubicBezTo>
                  <a:pt x="1410" y="1925"/>
                  <a:pt x="1374" y="1818"/>
                  <a:pt x="1383" y="1728"/>
                </a:cubicBezTo>
                <a:cubicBezTo>
                  <a:pt x="1419" y="1505"/>
                  <a:pt x="1838" y="1220"/>
                  <a:pt x="1972" y="1131"/>
                </a:cubicBezTo>
                <a:cubicBezTo>
                  <a:pt x="2241" y="944"/>
                  <a:pt x="2682" y="868"/>
                  <a:pt x="3015" y="868"/>
                </a:cubicBezTo>
                <a:close/>
                <a:moveTo>
                  <a:pt x="2999" y="1"/>
                </a:moveTo>
                <a:cubicBezTo>
                  <a:pt x="2461" y="1"/>
                  <a:pt x="1863" y="154"/>
                  <a:pt x="1481" y="417"/>
                </a:cubicBezTo>
                <a:cubicBezTo>
                  <a:pt x="1053" y="702"/>
                  <a:pt x="616" y="1068"/>
                  <a:pt x="527" y="1595"/>
                </a:cubicBezTo>
                <a:cubicBezTo>
                  <a:pt x="482" y="1925"/>
                  <a:pt x="580" y="2255"/>
                  <a:pt x="821" y="2576"/>
                </a:cubicBezTo>
                <a:cubicBezTo>
                  <a:pt x="839" y="2585"/>
                  <a:pt x="848" y="2603"/>
                  <a:pt x="857" y="2612"/>
                </a:cubicBezTo>
                <a:cubicBezTo>
                  <a:pt x="812" y="2629"/>
                  <a:pt x="767" y="2647"/>
                  <a:pt x="723" y="2647"/>
                </a:cubicBezTo>
                <a:lnTo>
                  <a:pt x="553" y="2674"/>
                </a:lnTo>
                <a:lnTo>
                  <a:pt x="437" y="2817"/>
                </a:lnTo>
                <a:cubicBezTo>
                  <a:pt x="0" y="3388"/>
                  <a:pt x="277" y="4039"/>
                  <a:pt x="384" y="4289"/>
                </a:cubicBezTo>
                <a:cubicBezTo>
                  <a:pt x="437" y="4414"/>
                  <a:pt x="411" y="4744"/>
                  <a:pt x="393" y="5092"/>
                </a:cubicBezTo>
                <a:cubicBezTo>
                  <a:pt x="384" y="5172"/>
                  <a:pt x="375" y="5261"/>
                  <a:pt x="366" y="5359"/>
                </a:cubicBezTo>
                <a:cubicBezTo>
                  <a:pt x="357" y="5520"/>
                  <a:pt x="393" y="5761"/>
                  <a:pt x="643" y="6001"/>
                </a:cubicBezTo>
                <a:cubicBezTo>
                  <a:pt x="1106" y="6448"/>
                  <a:pt x="2230" y="6671"/>
                  <a:pt x="2703" y="6671"/>
                </a:cubicBezTo>
                <a:cubicBezTo>
                  <a:pt x="2739" y="6671"/>
                  <a:pt x="2784" y="6671"/>
                  <a:pt x="2810" y="6662"/>
                </a:cubicBezTo>
                <a:cubicBezTo>
                  <a:pt x="3212" y="6617"/>
                  <a:pt x="3390" y="6242"/>
                  <a:pt x="3524" y="5850"/>
                </a:cubicBezTo>
                <a:cubicBezTo>
                  <a:pt x="3685" y="6153"/>
                  <a:pt x="3872" y="6448"/>
                  <a:pt x="4148" y="6581"/>
                </a:cubicBezTo>
                <a:cubicBezTo>
                  <a:pt x="4261" y="6639"/>
                  <a:pt x="4388" y="6663"/>
                  <a:pt x="4520" y="6663"/>
                </a:cubicBezTo>
                <a:cubicBezTo>
                  <a:pt x="4962" y="6663"/>
                  <a:pt x="5464" y="6394"/>
                  <a:pt x="5719" y="6216"/>
                </a:cubicBezTo>
                <a:cubicBezTo>
                  <a:pt x="6200" y="5877"/>
                  <a:pt x="6432" y="5466"/>
                  <a:pt x="6388" y="5065"/>
                </a:cubicBezTo>
                <a:cubicBezTo>
                  <a:pt x="6325" y="4619"/>
                  <a:pt x="6075" y="4351"/>
                  <a:pt x="5915" y="4173"/>
                </a:cubicBezTo>
                <a:cubicBezTo>
                  <a:pt x="5879" y="4137"/>
                  <a:pt x="5826" y="4083"/>
                  <a:pt x="5808" y="4057"/>
                </a:cubicBezTo>
                <a:cubicBezTo>
                  <a:pt x="5852" y="3932"/>
                  <a:pt x="6031" y="3825"/>
                  <a:pt x="6236" y="3691"/>
                </a:cubicBezTo>
                <a:cubicBezTo>
                  <a:pt x="6379" y="3602"/>
                  <a:pt x="6539" y="3504"/>
                  <a:pt x="6691" y="3379"/>
                </a:cubicBezTo>
                <a:cubicBezTo>
                  <a:pt x="6914" y="3200"/>
                  <a:pt x="7021" y="2942"/>
                  <a:pt x="7003" y="2656"/>
                </a:cubicBezTo>
                <a:cubicBezTo>
                  <a:pt x="6968" y="2130"/>
                  <a:pt x="6486" y="1568"/>
                  <a:pt x="6031" y="1282"/>
                </a:cubicBezTo>
                <a:cubicBezTo>
                  <a:pt x="5795" y="1138"/>
                  <a:pt x="5587" y="1084"/>
                  <a:pt x="5397" y="1084"/>
                </a:cubicBezTo>
                <a:cubicBezTo>
                  <a:pt x="5105" y="1084"/>
                  <a:pt x="4856" y="1212"/>
                  <a:pt x="4612" y="1336"/>
                </a:cubicBezTo>
                <a:cubicBezTo>
                  <a:pt x="4532" y="1371"/>
                  <a:pt x="4452" y="1407"/>
                  <a:pt x="4372" y="1452"/>
                </a:cubicBezTo>
                <a:cubicBezTo>
                  <a:pt x="4345" y="1354"/>
                  <a:pt x="4327" y="1211"/>
                  <a:pt x="4318" y="1122"/>
                </a:cubicBezTo>
                <a:cubicBezTo>
                  <a:pt x="4291" y="934"/>
                  <a:pt x="4264" y="747"/>
                  <a:pt x="4211" y="586"/>
                </a:cubicBezTo>
                <a:cubicBezTo>
                  <a:pt x="4148" y="426"/>
                  <a:pt x="4006" y="203"/>
                  <a:pt x="3631" y="87"/>
                </a:cubicBezTo>
                <a:cubicBezTo>
                  <a:pt x="3445" y="28"/>
                  <a:pt x="3227" y="1"/>
                  <a:pt x="2999" y="1"/>
                </a:cubicBezTo>
                <a:close/>
              </a:path>
            </a:pathLst>
          </a:custGeom>
          <a:solidFill>
            <a:srgbClr val="4A9E4A"/>
          </a:solidFill>
          <a:ln w="38100" cap="flat" cmpd="sng">
            <a:solidFill>
              <a:srgbClr val="481F1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7" name="Google Shape;427;p16"/>
          <p:cNvGrpSpPr/>
          <p:nvPr/>
        </p:nvGrpSpPr>
        <p:grpSpPr>
          <a:xfrm>
            <a:off x="-516891" y="296423"/>
            <a:ext cx="988295" cy="1014625"/>
            <a:chOff x="8095121" y="-207949"/>
            <a:chExt cx="1595825" cy="1638342"/>
          </a:xfrm>
        </p:grpSpPr>
        <p:grpSp>
          <p:nvGrpSpPr>
            <p:cNvPr id="428" name="Google Shape;428;p16"/>
            <p:cNvGrpSpPr/>
            <p:nvPr/>
          </p:nvGrpSpPr>
          <p:grpSpPr>
            <a:xfrm rot="-2264766">
              <a:off x="8376220" y="-24641"/>
              <a:ext cx="1033628" cy="1271725"/>
              <a:chOff x="8713775" y="1167925"/>
              <a:chExt cx="720425" cy="886375"/>
            </a:xfrm>
          </p:grpSpPr>
          <p:sp>
            <p:nvSpPr>
              <p:cNvPr id="429" name="Google Shape;429;p16"/>
              <p:cNvSpPr/>
              <p:nvPr/>
            </p:nvSpPr>
            <p:spPr>
              <a:xfrm>
                <a:off x="8713775" y="1167925"/>
                <a:ext cx="720425" cy="886375"/>
              </a:xfrm>
              <a:custGeom>
                <a:avLst/>
                <a:gdLst/>
                <a:ahLst/>
                <a:cxnLst/>
                <a:rect l="l" t="t" r="r" b="b"/>
                <a:pathLst>
                  <a:path w="28817" h="35455" extrusionOk="0">
                    <a:moveTo>
                      <a:pt x="12436" y="1535"/>
                    </a:moveTo>
                    <a:cubicBezTo>
                      <a:pt x="13864" y="1535"/>
                      <a:pt x="15024" y="2695"/>
                      <a:pt x="15024" y="4122"/>
                    </a:cubicBezTo>
                    <a:lnTo>
                      <a:pt x="15024" y="7959"/>
                    </a:lnTo>
                    <a:cubicBezTo>
                      <a:pt x="14827" y="7959"/>
                      <a:pt x="14613" y="7941"/>
                      <a:pt x="14399" y="7941"/>
                    </a:cubicBezTo>
                    <a:cubicBezTo>
                      <a:pt x="14221" y="7941"/>
                      <a:pt x="14042" y="7941"/>
                      <a:pt x="13864" y="7959"/>
                    </a:cubicBezTo>
                    <a:lnTo>
                      <a:pt x="13864" y="5175"/>
                    </a:lnTo>
                    <a:cubicBezTo>
                      <a:pt x="13882" y="4890"/>
                      <a:pt x="13917" y="3551"/>
                      <a:pt x="12990" y="2945"/>
                    </a:cubicBezTo>
                    <a:cubicBezTo>
                      <a:pt x="12707" y="2765"/>
                      <a:pt x="12396" y="2668"/>
                      <a:pt x="12045" y="2668"/>
                    </a:cubicBezTo>
                    <a:cubicBezTo>
                      <a:pt x="11908" y="2668"/>
                      <a:pt x="11765" y="2683"/>
                      <a:pt x="11616" y="2713"/>
                    </a:cubicBezTo>
                    <a:lnTo>
                      <a:pt x="11616" y="1660"/>
                    </a:lnTo>
                    <a:cubicBezTo>
                      <a:pt x="11883" y="1571"/>
                      <a:pt x="12169" y="1535"/>
                      <a:pt x="12436" y="1535"/>
                    </a:cubicBezTo>
                    <a:close/>
                    <a:moveTo>
                      <a:pt x="7869" y="10314"/>
                    </a:moveTo>
                    <a:lnTo>
                      <a:pt x="7869" y="10314"/>
                    </a:lnTo>
                    <a:cubicBezTo>
                      <a:pt x="7744" y="10457"/>
                      <a:pt x="7619" y="10617"/>
                      <a:pt x="7512" y="10778"/>
                    </a:cubicBezTo>
                    <a:cubicBezTo>
                      <a:pt x="5799" y="13151"/>
                      <a:pt x="5781" y="16898"/>
                      <a:pt x="7476" y="21947"/>
                    </a:cubicBezTo>
                    <a:cubicBezTo>
                      <a:pt x="8119" y="23856"/>
                      <a:pt x="8565" y="25748"/>
                      <a:pt x="8957" y="27425"/>
                    </a:cubicBezTo>
                    <a:cubicBezTo>
                      <a:pt x="9171" y="28281"/>
                      <a:pt x="9368" y="29084"/>
                      <a:pt x="9564" y="29834"/>
                    </a:cubicBezTo>
                    <a:cubicBezTo>
                      <a:pt x="9921" y="31207"/>
                      <a:pt x="10367" y="32599"/>
                      <a:pt x="11116" y="33670"/>
                    </a:cubicBezTo>
                    <a:cubicBezTo>
                      <a:pt x="10884" y="33741"/>
                      <a:pt x="10670" y="33795"/>
                      <a:pt x="10438" y="33812"/>
                    </a:cubicBezTo>
                    <a:cubicBezTo>
                      <a:pt x="10297" y="33831"/>
                      <a:pt x="10161" y="33840"/>
                      <a:pt x="10029" y="33840"/>
                    </a:cubicBezTo>
                    <a:cubicBezTo>
                      <a:pt x="7859" y="33840"/>
                      <a:pt x="6881" y="31360"/>
                      <a:pt x="5299" y="26818"/>
                    </a:cubicBezTo>
                    <a:cubicBezTo>
                      <a:pt x="4871" y="25551"/>
                      <a:pt x="4407" y="24249"/>
                      <a:pt x="3854" y="22857"/>
                    </a:cubicBezTo>
                    <a:cubicBezTo>
                      <a:pt x="1963" y="18057"/>
                      <a:pt x="1588" y="14632"/>
                      <a:pt x="2748" y="12687"/>
                    </a:cubicBezTo>
                    <a:cubicBezTo>
                      <a:pt x="3729" y="11027"/>
                      <a:pt x="5692" y="10581"/>
                      <a:pt x="7494" y="10349"/>
                    </a:cubicBezTo>
                    <a:cubicBezTo>
                      <a:pt x="7637" y="10332"/>
                      <a:pt x="7762" y="10332"/>
                      <a:pt x="7869" y="10314"/>
                    </a:cubicBezTo>
                    <a:close/>
                    <a:moveTo>
                      <a:pt x="20930" y="10314"/>
                    </a:moveTo>
                    <a:lnTo>
                      <a:pt x="20930" y="10314"/>
                    </a:lnTo>
                    <a:cubicBezTo>
                      <a:pt x="21054" y="10332"/>
                      <a:pt x="21179" y="10332"/>
                      <a:pt x="21304" y="10349"/>
                    </a:cubicBezTo>
                    <a:cubicBezTo>
                      <a:pt x="23106" y="10581"/>
                      <a:pt x="25087" y="11027"/>
                      <a:pt x="26068" y="12687"/>
                    </a:cubicBezTo>
                    <a:cubicBezTo>
                      <a:pt x="27228" y="14632"/>
                      <a:pt x="26853" y="18057"/>
                      <a:pt x="24944" y="22857"/>
                    </a:cubicBezTo>
                    <a:cubicBezTo>
                      <a:pt x="24409" y="24249"/>
                      <a:pt x="23945" y="25551"/>
                      <a:pt x="23517" y="26818"/>
                    </a:cubicBezTo>
                    <a:cubicBezTo>
                      <a:pt x="21936" y="31360"/>
                      <a:pt x="20957" y="33840"/>
                      <a:pt x="18787" y="33840"/>
                    </a:cubicBezTo>
                    <a:cubicBezTo>
                      <a:pt x="18655" y="33840"/>
                      <a:pt x="18519" y="33831"/>
                      <a:pt x="18378" y="33812"/>
                    </a:cubicBezTo>
                    <a:cubicBezTo>
                      <a:pt x="18146" y="33795"/>
                      <a:pt x="17914" y="33741"/>
                      <a:pt x="17700" y="33670"/>
                    </a:cubicBezTo>
                    <a:cubicBezTo>
                      <a:pt x="17861" y="33438"/>
                      <a:pt x="18003" y="33188"/>
                      <a:pt x="18146" y="32920"/>
                    </a:cubicBezTo>
                    <a:cubicBezTo>
                      <a:pt x="18878" y="31511"/>
                      <a:pt x="19324" y="29619"/>
                      <a:pt x="19841" y="27425"/>
                    </a:cubicBezTo>
                    <a:cubicBezTo>
                      <a:pt x="20252" y="25748"/>
                      <a:pt x="20698" y="23856"/>
                      <a:pt x="21340" y="21947"/>
                    </a:cubicBezTo>
                    <a:cubicBezTo>
                      <a:pt x="23017" y="16898"/>
                      <a:pt x="23017" y="13151"/>
                      <a:pt x="21304" y="10778"/>
                    </a:cubicBezTo>
                    <a:cubicBezTo>
                      <a:pt x="21197" y="10617"/>
                      <a:pt x="21072" y="10457"/>
                      <a:pt x="20930" y="10314"/>
                    </a:cubicBezTo>
                    <a:close/>
                    <a:moveTo>
                      <a:pt x="14399" y="9475"/>
                    </a:moveTo>
                    <a:cubicBezTo>
                      <a:pt x="17111" y="9475"/>
                      <a:pt x="19020" y="10225"/>
                      <a:pt x="20055" y="11670"/>
                    </a:cubicBezTo>
                    <a:cubicBezTo>
                      <a:pt x="21465" y="13615"/>
                      <a:pt x="21393" y="16916"/>
                      <a:pt x="19877" y="21448"/>
                    </a:cubicBezTo>
                    <a:cubicBezTo>
                      <a:pt x="19217" y="23428"/>
                      <a:pt x="18753" y="25355"/>
                      <a:pt x="18360" y="27068"/>
                    </a:cubicBezTo>
                    <a:cubicBezTo>
                      <a:pt x="17272" y="31564"/>
                      <a:pt x="16612" y="33920"/>
                      <a:pt x="14399" y="33920"/>
                    </a:cubicBezTo>
                    <a:cubicBezTo>
                      <a:pt x="12811" y="33920"/>
                      <a:pt x="11937" y="32742"/>
                      <a:pt x="11045" y="29441"/>
                    </a:cubicBezTo>
                    <a:cubicBezTo>
                      <a:pt x="10848" y="28710"/>
                      <a:pt x="10652" y="27907"/>
                      <a:pt x="10456" y="27068"/>
                    </a:cubicBezTo>
                    <a:cubicBezTo>
                      <a:pt x="10046" y="25355"/>
                      <a:pt x="9599" y="23428"/>
                      <a:pt x="8939" y="21448"/>
                    </a:cubicBezTo>
                    <a:cubicBezTo>
                      <a:pt x="7405" y="16916"/>
                      <a:pt x="7351" y="13615"/>
                      <a:pt x="8761" y="11670"/>
                    </a:cubicBezTo>
                    <a:cubicBezTo>
                      <a:pt x="9796" y="10225"/>
                      <a:pt x="11705" y="9475"/>
                      <a:pt x="14399" y="9475"/>
                    </a:cubicBezTo>
                    <a:close/>
                    <a:moveTo>
                      <a:pt x="12436" y="1"/>
                    </a:moveTo>
                    <a:cubicBezTo>
                      <a:pt x="11758" y="1"/>
                      <a:pt x="11080" y="161"/>
                      <a:pt x="10492" y="482"/>
                    </a:cubicBezTo>
                    <a:cubicBezTo>
                      <a:pt x="10242" y="625"/>
                      <a:pt x="10081" y="875"/>
                      <a:pt x="10081" y="1160"/>
                    </a:cubicBezTo>
                    <a:lnTo>
                      <a:pt x="10081" y="3819"/>
                    </a:lnTo>
                    <a:cubicBezTo>
                      <a:pt x="10081" y="4105"/>
                      <a:pt x="10224" y="4354"/>
                      <a:pt x="10456" y="4497"/>
                    </a:cubicBezTo>
                    <a:cubicBezTo>
                      <a:pt x="10585" y="4562"/>
                      <a:pt x="10724" y="4598"/>
                      <a:pt x="10859" y="4598"/>
                    </a:cubicBezTo>
                    <a:cubicBezTo>
                      <a:pt x="10986" y="4598"/>
                      <a:pt x="11111" y="4566"/>
                      <a:pt x="11223" y="4497"/>
                    </a:cubicBezTo>
                    <a:cubicBezTo>
                      <a:pt x="11646" y="4267"/>
                      <a:pt x="11912" y="4211"/>
                      <a:pt x="12049" y="4211"/>
                    </a:cubicBezTo>
                    <a:cubicBezTo>
                      <a:pt x="12102" y="4211"/>
                      <a:pt x="12136" y="4219"/>
                      <a:pt x="12151" y="4229"/>
                    </a:cubicBezTo>
                    <a:cubicBezTo>
                      <a:pt x="12258" y="4301"/>
                      <a:pt x="12347" y="4729"/>
                      <a:pt x="12329" y="5068"/>
                    </a:cubicBezTo>
                    <a:cubicBezTo>
                      <a:pt x="12329" y="5104"/>
                      <a:pt x="12329" y="5122"/>
                      <a:pt x="12329" y="5139"/>
                    </a:cubicBezTo>
                    <a:lnTo>
                      <a:pt x="12329" y="8101"/>
                    </a:lnTo>
                    <a:cubicBezTo>
                      <a:pt x="11419" y="8244"/>
                      <a:pt x="10599" y="8476"/>
                      <a:pt x="9885" y="8815"/>
                    </a:cubicBezTo>
                    <a:cubicBezTo>
                      <a:pt x="9475" y="8751"/>
                      <a:pt x="9108" y="8723"/>
                      <a:pt x="8741" y="8723"/>
                    </a:cubicBezTo>
                    <a:cubicBezTo>
                      <a:pt x="8293" y="8723"/>
                      <a:pt x="7845" y="8764"/>
                      <a:pt x="7316" y="8833"/>
                    </a:cubicBezTo>
                    <a:cubicBezTo>
                      <a:pt x="5264" y="9083"/>
                      <a:pt x="2748" y="9671"/>
                      <a:pt x="1428" y="11902"/>
                    </a:cubicBezTo>
                    <a:cubicBezTo>
                      <a:pt x="0" y="14311"/>
                      <a:pt x="321" y="18075"/>
                      <a:pt x="2427" y="23428"/>
                    </a:cubicBezTo>
                    <a:cubicBezTo>
                      <a:pt x="2962" y="24784"/>
                      <a:pt x="3408" y="26069"/>
                      <a:pt x="3854" y="27318"/>
                    </a:cubicBezTo>
                    <a:cubicBezTo>
                      <a:pt x="4675" y="29655"/>
                      <a:pt x="5371" y="31689"/>
                      <a:pt x="6316" y="33117"/>
                    </a:cubicBezTo>
                    <a:cubicBezTo>
                      <a:pt x="7316" y="34633"/>
                      <a:pt x="8529" y="35383"/>
                      <a:pt x="10028" y="35383"/>
                    </a:cubicBezTo>
                    <a:cubicBezTo>
                      <a:pt x="10224" y="35383"/>
                      <a:pt x="10420" y="35365"/>
                      <a:pt x="10634" y="35347"/>
                    </a:cubicBezTo>
                    <a:cubicBezTo>
                      <a:pt x="11205" y="35276"/>
                      <a:pt x="11758" y="35097"/>
                      <a:pt x="12276" y="34847"/>
                    </a:cubicBezTo>
                    <a:cubicBezTo>
                      <a:pt x="12847" y="35222"/>
                      <a:pt x="13543" y="35454"/>
                      <a:pt x="14399" y="35454"/>
                    </a:cubicBezTo>
                    <a:cubicBezTo>
                      <a:pt x="15220" y="35454"/>
                      <a:pt x="15916" y="35258"/>
                      <a:pt x="16540" y="34847"/>
                    </a:cubicBezTo>
                    <a:cubicBezTo>
                      <a:pt x="17058" y="35097"/>
                      <a:pt x="17611" y="35276"/>
                      <a:pt x="18182" y="35347"/>
                    </a:cubicBezTo>
                    <a:cubicBezTo>
                      <a:pt x="18396" y="35365"/>
                      <a:pt x="18592" y="35383"/>
                      <a:pt x="18788" y="35383"/>
                    </a:cubicBezTo>
                    <a:cubicBezTo>
                      <a:pt x="20287" y="35383"/>
                      <a:pt x="21501" y="34633"/>
                      <a:pt x="22500" y="33117"/>
                    </a:cubicBezTo>
                    <a:cubicBezTo>
                      <a:pt x="23445" y="31689"/>
                      <a:pt x="24141" y="29655"/>
                      <a:pt x="24962" y="27318"/>
                    </a:cubicBezTo>
                    <a:cubicBezTo>
                      <a:pt x="25390" y="26069"/>
                      <a:pt x="25836" y="24784"/>
                      <a:pt x="26372" y="23428"/>
                    </a:cubicBezTo>
                    <a:cubicBezTo>
                      <a:pt x="28495" y="18075"/>
                      <a:pt x="28816" y="14311"/>
                      <a:pt x="27389" y="11902"/>
                    </a:cubicBezTo>
                    <a:cubicBezTo>
                      <a:pt x="26068" y="9671"/>
                      <a:pt x="23552" y="9083"/>
                      <a:pt x="21501" y="8833"/>
                    </a:cubicBezTo>
                    <a:cubicBezTo>
                      <a:pt x="20971" y="8764"/>
                      <a:pt x="20523" y="8723"/>
                      <a:pt x="20072" y="8723"/>
                    </a:cubicBezTo>
                    <a:cubicBezTo>
                      <a:pt x="19703" y="8723"/>
                      <a:pt x="19332" y="8751"/>
                      <a:pt x="18913" y="8815"/>
                    </a:cubicBezTo>
                    <a:cubicBezTo>
                      <a:pt x="18235" y="8494"/>
                      <a:pt x="17450" y="8244"/>
                      <a:pt x="16576" y="8101"/>
                    </a:cubicBezTo>
                    <a:lnTo>
                      <a:pt x="16576" y="4122"/>
                    </a:lnTo>
                    <a:cubicBezTo>
                      <a:pt x="16576" y="1839"/>
                      <a:pt x="14720" y="1"/>
                      <a:pt x="124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" name="Google Shape;430;p16"/>
              <p:cNvSpPr/>
              <p:nvPr/>
            </p:nvSpPr>
            <p:spPr>
              <a:xfrm>
                <a:off x="8753475" y="1425750"/>
                <a:ext cx="238225" cy="588200"/>
              </a:xfrm>
              <a:custGeom>
                <a:avLst/>
                <a:gdLst/>
                <a:ahLst/>
                <a:cxnLst/>
                <a:rect l="l" t="t" r="r" b="b"/>
                <a:pathLst>
                  <a:path w="9529" h="23528" extrusionOk="0">
                    <a:moveTo>
                      <a:pt x="6281" y="1"/>
                    </a:moveTo>
                    <a:lnTo>
                      <a:pt x="6281" y="1"/>
                    </a:lnTo>
                    <a:cubicBezTo>
                      <a:pt x="6174" y="19"/>
                      <a:pt x="6049" y="19"/>
                      <a:pt x="5906" y="36"/>
                    </a:cubicBezTo>
                    <a:cubicBezTo>
                      <a:pt x="4104" y="268"/>
                      <a:pt x="2141" y="714"/>
                      <a:pt x="1160" y="2374"/>
                    </a:cubicBezTo>
                    <a:cubicBezTo>
                      <a:pt x="0" y="4319"/>
                      <a:pt x="375" y="7744"/>
                      <a:pt x="2266" y="12544"/>
                    </a:cubicBezTo>
                    <a:cubicBezTo>
                      <a:pt x="2819" y="13936"/>
                      <a:pt x="3283" y="15238"/>
                      <a:pt x="3711" y="16505"/>
                    </a:cubicBezTo>
                    <a:cubicBezTo>
                      <a:pt x="5293" y="21047"/>
                      <a:pt x="6271" y="23527"/>
                      <a:pt x="8441" y="23527"/>
                    </a:cubicBezTo>
                    <a:cubicBezTo>
                      <a:pt x="8573" y="23527"/>
                      <a:pt x="8709" y="23518"/>
                      <a:pt x="8850" y="23499"/>
                    </a:cubicBezTo>
                    <a:cubicBezTo>
                      <a:pt x="9082" y="23482"/>
                      <a:pt x="9296" y="23428"/>
                      <a:pt x="9528" y="23357"/>
                    </a:cubicBezTo>
                    <a:cubicBezTo>
                      <a:pt x="8779" y="22286"/>
                      <a:pt x="8333" y="20894"/>
                      <a:pt x="7976" y="19521"/>
                    </a:cubicBezTo>
                    <a:cubicBezTo>
                      <a:pt x="7780" y="18771"/>
                      <a:pt x="7583" y="17968"/>
                      <a:pt x="7369" y="17112"/>
                    </a:cubicBezTo>
                    <a:cubicBezTo>
                      <a:pt x="6977" y="15435"/>
                      <a:pt x="6531" y="13543"/>
                      <a:pt x="5888" y="11634"/>
                    </a:cubicBezTo>
                    <a:cubicBezTo>
                      <a:pt x="4193" y="6585"/>
                      <a:pt x="4211" y="2838"/>
                      <a:pt x="5924" y="465"/>
                    </a:cubicBezTo>
                    <a:cubicBezTo>
                      <a:pt x="6031" y="304"/>
                      <a:pt x="6156" y="144"/>
                      <a:pt x="628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" name="Google Shape;431;p16"/>
              <p:cNvSpPr/>
              <p:nvPr/>
            </p:nvSpPr>
            <p:spPr>
              <a:xfrm>
                <a:off x="9004150" y="1206300"/>
                <a:ext cx="85225" cy="160600"/>
              </a:xfrm>
              <a:custGeom>
                <a:avLst/>
                <a:gdLst/>
                <a:ahLst/>
                <a:cxnLst/>
                <a:rect l="l" t="t" r="r" b="b"/>
                <a:pathLst>
                  <a:path w="3409" h="6424" extrusionOk="0">
                    <a:moveTo>
                      <a:pt x="821" y="0"/>
                    </a:moveTo>
                    <a:cubicBezTo>
                      <a:pt x="554" y="0"/>
                      <a:pt x="268" y="36"/>
                      <a:pt x="1" y="125"/>
                    </a:cubicBezTo>
                    <a:lnTo>
                      <a:pt x="1" y="1178"/>
                    </a:lnTo>
                    <a:cubicBezTo>
                      <a:pt x="150" y="1148"/>
                      <a:pt x="293" y="1133"/>
                      <a:pt x="430" y="1133"/>
                    </a:cubicBezTo>
                    <a:cubicBezTo>
                      <a:pt x="781" y="1133"/>
                      <a:pt x="1092" y="1230"/>
                      <a:pt x="1375" y="1410"/>
                    </a:cubicBezTo>
                    <a:cubicBezTo>
                      <a:pt x="2302" y="2016"/>
                      <a:pt x="2267" y="3355"/>
                      <a:pt x="2249" y="3640"/>
                    </a:cubicBezTo>
                    <a:lnTo>
                      <a:pt x="2249" y="6424"/>
                    </a:lnTo>
                    <a:cubicBezTo>
                      <a:pt x="2427" y="6406"/>
                      <a:pt x="2606" y="6406"/>
                      <a:pt x="2784" y="6406"/>
                    </a:cubicBezTo>
                    <a:cubicBezTo>
                      <a:pt x="2998" y="6406"/>
                      <a:pt x="3212" y="6424"/>
                      <a:pt x="3409" y="6424"/>
                    </a:cubicBezTo>
                    <a:lnTo>
                      <a:pt x="3409" y="2587"/>
                    </a:lnTo>
                    <a:cubicBezTo>
                      <a:pt x="3409" y="1160"/>
                      <a:pt x="2249" y="0"/>
                      <a:pt x="8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432;p16"/>
              <p:cNvSpPr/>
              <p:nvPr/>
            </p:nvSpPr>
            <p:spPr>
              <a:xfrm>
                <a:off x="8897550" y="1404800"/>
                <a:ext cx="352850" cy="611125"/>
              </a:xfrm>
              <a:custGeom>
                <a:avLst/>
                <a:gdLst/>
                <a:ahLst/>
                <a:cxnLst/>
                <a:rect l="l" t="t" r="r" b="b"/>
                <a:pathLst>
                  <a:path w="14114" h="24445" extrusionOk="0">
                    <a:moveTo>
                      <a:pt x="7048" y="0"/>
                    </a:moveTo>
                    <a:cubicBezTo>
                      <a:pt x="4354" y="0"/>
                      <a:pt x="2445" y="750"/>
                      <a:pt x="1410" y="2195"/>
                    </a:cubicBezTo>
                    <a:cubicBezTo>
                      <a:pt x="0" y="4140"/>
                      <a:pt x="54" y="7441"/>
                      <a:pt x="1588" y="11973"/>
                    </a:cubicBezTo>
                    <a:cubicBezTo>
                      <a:pt x="2248" y="13953"/>
                      <a:pt x="2695" y="15880"/>
                      <a:pt x="3105" y="17593"/>
                    </a:cubicBezTo>
                    <a:cubicBezTo>
                      <a:pt x="3301" y="18432"/>
                      <a:pt x="3497" y="19235"/>
                      <a:pt x="3694" y="19966"/>
                    </a:cubicBezTo>
                    <a:cubicBezTo>
                      <a:pt x="4586" y="23267"/>
                      <a:pt x="5460" y="24445"/>
                      <a:pt x="7048" y="24445"/>
                    </a:cubicBezTo>
                    <a:cubicBezTo>
                      <a:pt x="9261" y="24445"/>
                      <a:pt x="9921" y="22089"/>
                      <a:pt x="11009" y="17593"/>
                    </a:cubicBezTo>
                    <a:cubicBezTo>
                      <a:pt x="11402" y="15880"/>
                      <a:pt x="11866" y="13953"/>
                      <a:pt x="12526" y="11973"/>
                    </a:cubicBezTo>
                    <a:cubicBezTo>
                      <a:pt x="14042" y="7441"/>
                      <a:pt x="14114" y="4140"/>
                      <a:pt x="12704" y="2195"/>
                    </a:cubicBezTo>
                    <a:cubicBezTo>
                      <a:pt x="11669" y="750"/>
                      <a:pt x="9760" y="0"/>
                      <a:pt x="704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16"/>
              <p:cNvSpPr/>
              <p:nvPr/>
            </p:nvSpPr>
            <p:spPr>
              <a:xfrm>
                <a:off x="9156275" y="1425750"/>
                <a:ext cx="238225" cy="588200"/>
              </a:xfrm>
              <a:custGeom>
                <a:avLst/>
                <a:gdLst/>
                <a:ahLst/>
                <a:cxnLst/>
                <a:rect l="l" t="t" r="r" b="b"/>
                <a:pathLst>
                  <a:path w="9529" h="23528" extrusionOk="0">
                    <a:moveTo>
                      <a:pt x="3230" y="1"/>
                    </a:moveTo>
                    <a:cubicBezTo>
                      <a:pt x="3372" y="144"/>
                      <a:pt x="3497" y="304"/>
                      <a:pt x="3604" y="465"/>
                    </a:cubicBezTo>
                    <a:cubicBezTo>
                      <a:pt x="5317" y="2838"/>
                      <a:pt x="5317" y="6585"/>
                      <a:pt x="3640" y="11634"/>
                    </a:cubicBezTo>
                    <a:cubicBezTo>
                      <a:pt x="2998" y="13543"/>
                      <a:pt x="2552" y="15435"/>
                      <a:pt x="2141" y="17112"/>
                    </a:cubicBezTo>
                    <a:cubicBezTo>
                      <a:pt x="1624" y="19306"/>
                      <a:pt x="1178" y="21198"/>
                      <a:pt x="446" y="22607"/>
                    </a:cubicBezTo>
                    <a:cubicBezTo>
                      <a:pt x="303" y="22875"/>
                      <a:pt x="161" y="23125"/>
                      <a:pt x="0" y="23357"/>
                    </a:cubicBezTo>
                    <a:cubicBezTo>
                      <a:pt x="214" y="23428"/>
                      <a:pt x="446" y="23482"/>
                      <a:pt x="678" y="23499"/>
                    </a:cubicBezTo>
                    <a:cubicBezTo>
                      <a:pt x="819" y="23518"/>
                      <a:pt x="955" y="23527"/>
                      <a:pt x="1087" y="23527"/>
                    </a:cubicBezTo>
                    <a:cubicBezTo>
                      <a:pt x="3255" y="23527"/>
                      <a:pt x="4219" y="21047"/>
                      <a:pt x="5817" y="16505"/>
                    </a:cubicBezTo>
                    <a:cubicBezTo>
                      <a:pt x="6245" y="15238"/>
                      <a:pt x="6709" y="13936"/>
                      <a:pt x="7244" y="12544"/>
                    </a:cubicBezTo>
                    <a:cubicBezTo>
                      <a:pt x="9153" y="7744"/>
                      <a:pt x="9528" y="4319"/>
                      <a:pt x="8368" y="2374"/>
                    </a:cubicBezTo>
                    <a:cubicBezTo>
                      <a:pt x="7387" y="714"/>
                      <a:pt x="5406" y="268"/>
                      <a:pt x="3604" y="36"/>
                    </a:cubicBezTo>
                    <a:cubicBezTo>
                      <a:pt x="3479" y="19"/>
                      <a:pt x="3354" y="19"/>
                      <a:pt x="323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34" name="Google Shape;434;p16"/>
            <p:cNvGrpSpPr/>
            <p:nvPr/>
          </p:nvGrpSpPr>
          <p:grpSpPr>
            <a:xfrm rot="-3016385">
              <a:off x="8775969" y="445645"/>
              <a:ext cx="142054" cy="549861"/>
              <a:chOff x="-431500" y="456621"/>
              <a:chExt cx="78099" cy="302331"/>
            </a:xfrm>
          </p:grpSpPr>
          <p:sp>
            <p:nvSpPr>
              <p:cNvPr id="435" name="Google Shape;435;p16"/>
              <p:cNvSpPr/>
              <p:nvPr/>
            </p:nvSpPr>
            <p:spPr>
              <a:xfrm>
                <a:off x="-431500" y="546046"/>
                <a:ext cx="44083" cy="212906"/>
              </a:xfrm>
              <a:custGeom>
                <a:avLst/>
                <a:gdLst/>
                <a:ahLst/>
                <a:cxnLst/>
                <a:rect l="l" t="t" r="r" b="b"/>
                <a:pathLst>
                  <a:path w="1121" h="5414" extrusionOk="0">
                    <a:moveTo>
                      <a:pt x="871" y="0"/>
                    </a:moveTo>
                    <a:cubicBezTo>
                      <a:pt x="788" y="0"/>
                      <a:pt x="707" y="47"/>
                      <a:pt x="678" y="155"/>
                    </a:cubicBezTo>
                    <a:cubicBezTo>
                      <a:pt x="321" y="1850"/>
                      <a:pt x="0" y="3546"/>
                      <a:pt x="393" y="5258"/>
                    </a:cubicBezTo>
                    <a:cubicBezTo>
                      <a:pt x="414" y="5366"/>
                      <a:pt x="494" y="5413"/>
                      <a:pt x="578" y="5413"/>
                    </a:cubicBezTo>
                    <a:cubicBezTo>
                      <a:pt x="702" y="5413"/>
                      <a:pt x="835" y="5311"/>
                      <a:pt x="803" y="5151"/>
                    </a:cubicBezTo>
                    <a:cubicBezTo>
                      <a:pt x="411" y="3510"/>
                      <a:pt x="732" y="1886"/>
                      <a:pt x="1089" y="262"/>
                    </a:cubicBezTo>
                    <a:cubicBezTo>
                      <a:pt x="1120" y="103"/>
                      <a:pt x="994" y="0"/>
                      <a:pt x="8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436;p16"/>
              <p:cNvSpPr/>
              <p:nvPr/>
            </p:nvSpPr>
            <p:spPr>
              <a:xfrm>
                <a:off x="-393197" y="456621"/>
                <a:ext cx="39797" cy="58870"/>
              </a:xfrm>
              <a:custGeom>
                <a:avLst/>
                <a:gdLst/>
                <a:ahLst/>
                <a:cxnLst/>
                <a:rect l="l" t="t" r="r" b="b"/>
                <a:pathLst>
                  <a:path w="1012" h="1497" extrusionOk="0">
                    <a:moveTo>
                      <a:pt x="715" y="0"/>
                    </a:moveTo>
                    <a:cubicBezTo>
                      <a:pt x="650" y="0"/>
                      <a:pt x="586" y="27"/>
                      <a:pt x="543" y="92"/>
                    </a:cubicBezTo>
                    <a:cubicBezTo>
                      <a:pt x="311" y="449"/>
                      <a:pt x="150" y="824"/>
                      <a:pt x="43" y="1234"/>
                    </a:cubicBezTo>
                    <a:cubicBezTo>
                      <a:pt x="1" y="1394"/>
                      <a:pt x="123" y="1496"/>
                      <a:pt x="244" y="1496"/>
                    </a:cubicBezTo>
                    <a:cubicBezTo>
                      <a:pt x="326" y="1496"/>
                      <a:pt x="407" y="1449"/>
                      <a:pt x="436" y="1341"/>
                    </a:cubicBezTo>
                    <a:cubicBezTo>
                      <a:pt x="543" y="966"/>
                      <a:pt x="703" y="627"/>
                      <a:pt x="900" y="306"/>
                    </a:cubicBezTo>
                    <a:cubicBezTo>
                      <a:pt x="1012" y="144"/>
                      <a:pt x="863" y="0"/>
                      <a:pt x="7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37" name="Google Shape;437;p16"/>
          <p:cNvGrpSpPr/>
          <p:nvPr/>
        </p:nvGrpSpPr>
        <p:grpSpPr>
          <a:xfrm rot="3126073">
            <a:off x="-446820" y="4043641"/>
            <a:ext cx="848629" cy="654559"/>
            <a:chOff x="3206237" y="4273754"/>
            <a:chExt cx="855128" cy="659520"/>
          </a:xfrm>
        </p:grpSpPr>
        <p:sp>
          <p:nvSpPr>
            <p:cNvPr id="438" name="Google Shape;438;p16"/>
            <p:cNvSpPr/>
            <p:nvPr/>
          </p:nvSpPr>
          <p:spPr>
            <a:xfrm rot="-3656457">
              <a:off x="3481242" y="4199148"/>
              <a:ext cx="305118" cy="808732"/>
            </a:xfrm>
            <a:custGeom>
              <a:avLst/>
              <a:gdLst/>
              <a:ahLst/>
              <a:cxnLst/>
              <a:rect l="l" t="t" r="r" b="b"/>
              <a:pathLst>
                <a:path w="12205" h="32350" extrusionOk="0">
                  <a:moveTo>
                    <a:pt x="4533" y="1374"/>
                  </a:moveTo>
                  <a:cubicBezTo>
                    <a:pt x="4426" y="2302"/>
                    <a:pt x="4122" y="2855"/>
                    <a:pt x="3783" y="3462"/>
                  </a:cubicBezTo>
                  <a:cubicBezTo>
                    <a:pt x="3355" y="4265"/>
                    <a:pt x="2838" y="5157"/>
                    <a:pt x="2838" y="6888"/>
                  </a:cubicBezTo>
                  <a:cubicBezTo>
                    <a:pt x="2838" y="8618"/>
                    <a:pt x="3355" y="9528"/>
                    <a:pt x="3783" y="10313"/>
                  </a:cubicBezTo>
                  <a:cubicBezTo>
                    <a:pt x="4211" y="11063"/>
                    <a:pt x="4568" y="11705"/>
                    <a:pt x="4568" y="13079"/>
                  </a:cubicBezTo>
                  <a:cubicBezTo>
                    <a:pt x="4568" y="14453"/>
                    <a:pt x="4211" y="15095"/>
                    <a:pt x="3783" y="15845"/>
                  </a:cubicBezTo>
                  <a:cubicBezTo>
                    <a:pt x="3355" y="16648"/>
                    <a:pt x="2838" y="17558"/>
                    <a:pt x="2838" y="19270"/>
                  </a:cubicBezTo>
                  <a:cubicBezTo>
                    <a:pt x="2838" y="21001"/>
                    <a:pt x="3355" y="21911"/>
                    <a:pt x="3783" y="22714"/>
                  </a:cubicBezTo>
                  <a:cubicBezTo>
                    <a:pt x="4211" y="23463"/>
                    <a:pt x="4568" y="24106"/>
                    <a:pt x="4568" y="25480"/>
                  </a:cubicBezTo>
                  <a:cubicBezTo>
                    <a:pt x="4568" y="26854"/>
                    <a:pt x="4211" y="27496"/>
                    <a:pt x="3783" y="28245"/>
                  </a:cubicBezTo>
                  <a:cubicBezTo>
                    <a:pt x="3409" y="28923"/>
                    <a:pt x="2980" y="29691"/>
                    <a:pt x="2873" y="30993"/>
                  </a:cubicBezTo>
                  <a:lnTo>
                    <a:pt x="1410" y="30993"/>
                  </a:lnTo>
                  <a:cubicBezTo>
                    <a:pt x="1499" y="30065"/>
                    <a:pt x="1803" y="29512"/>
                    <a:pt x="2142" y="28905"/>
                  </a:cubicBezTo>
                  <a:cubicBezTo>
                    <a:pt x="2588" y="28103"/>
                    <a:pt x="3087" y="27210"/>
                    <a:pt x="3087" y="25480"/>
                  </a:cubicBezTo>
                  <a:cubicBezTo>
                    <a:pt x="3087" y="23749"/>
                    <a:pt x="2588" y="22839"/>
                    <a:pt x="2142" y="22054"/>
                  </a:cubicBezTo>
                  <a:cubicBezTo>
                    <a:pt x="1731" y="21304"/>
                    <a:pt x="1374" y="20644"/>
                    <a:pt x="1374" y="19270"/>
                  </a:cubicBezTo>
                  <a:cubicBezTo>
                    <a:pt x="1374" y="17914"/>
                    <a:pt x="1731" y="17254"/>
                    <a:pt x="2142" y="16505"/>
                  </a:cubicBezTo>
                  <a:cubicBezTo>
                    <a:pt x="2588" y="15720"/>
                    <a:pt x="3087" y="14810"/>
                    <a:pt x="3087" y="13079"/>
                  </a:cubicBezTo>
                  <a:cubicBezTo>
                    <a:pt x="3087" y="11366"/>
                    <a:pt x="2588" y="10456"/>
                    <a:pt x="2142" y="9653"/>
                  </a:cubicBezTo>
                  <a:cubicBezTo>
                    <a:pt x="1731" y="8904"/>
                    <a:pt x="1374" y="8262"/>
                    <a:pt x="1374" y="6888"/>
                  </a:cubicBezTo>
                  <a:cubicBezTo>
                    <a:pt x="1374" y="5514"/>
                    <a:pt x="1731" y="4871"/>
                    <a:pt x="2142" y="4122"/>
                  </a:cubicBezTo>
                  <a:cubicBezTo>
                    <a:pt x="2534" y="3444"/>
                    <a:pt x="2945" y="2677"/>
                    <a:pt x="3070" y="1374"/>
                  </a:cubicBezTo>
                  <a:close/>
                  <a:moveTo>
                    <a:pt x="6816" y="1374"/>
                  </a:moveTo>
                  <a:cubicBezTo>
                    <a:pt x="6709" y="2302"/>
                    <a:pt x="6406" y="2855"/>
                    <a:pt x="6067" y="3462"/>
                  </a:cubicBezTo>
                  <a:cubicBezTo>
                    <a:pt x="5639" y="4265"/>
                    <a:pt x="5121" y="5157"/>
                    <a:pt x="5121" y="6888"/>
                  </a:cubicBezTo>
                  <a:cubicBezTo>
                    <a:pt x="5121" y="8618"/>
                    <a:pt x="5639" y="9528"/>
                    <a:pt x="6067" y="10313"/>
                  </a:cubicBezTo>
                  <a:cubicBezTo>
                    <a:pt x="6495" y="11063"/>
                    <a:pt x="6852" y="11705"/>
                    <a:pt x="6852" y="13079"/>
                  </a:cubicBezTo>
                  <a:cubicBezTo>
                    <a:pt x="6852" y="14453"/>
                    <a:pt x="6495" y="15095"/>
                    <a:pt x="6067" y="15845"/>
                  </a:cubicBezTo>
                  <a:cubicBezTo>
                    <a:pt x="5639" y="16648"/>
                    <a:pt x="5121" y="17558"/>
                    <a:pt x="5121" y="19270"/>
                  </a:cubicBezTo>
                  <a:cubicBezTo>
                    <a:pt x="5121" y="21001"/>
                    <a:pt x="5639" y="21911"/>
                    <a:pt x="6067" y="22714"/>
                  </a:cubicBezTo>
                  <a:cubicBezTo>
                    <a:pt x="6495" y="23463"/>
                    <a:pt x="6852" y="24106"/>
                    <a:pt x="6852" y="25480"/>
                  </a:cubicBezTo>
                  <a:cubicBezTo>
                    <a:pt x="6852" y="26854"/>
                    <a:pt x="6495" y="27496"/>
                    <a:pt x="6067" y="28245"/>
                  </a:cubicBezTo>
                  <a:cubicBezTo>
                    <a:pt x="5692" y="28923"/>
                    <a:pt x="5264" y="29691"/>
                    <a:pt x="5157" y="30993"/>
                  </a:cubicBezTo>
                  <a:lnTo>
                    <a:pt x="4247" y="30993"/>
                  </a:lnTo>
                  <a:cubicBezTo>
                    <a:pt x="4354" y="30065"/>
                    <a:pt x="4640" y="29512"/>
                    <a:pt x="4979" y="28905"/>
                  </a:cubicBezTo>
                  <a:cubicBezTo>
                    <a:pt x="5425" y="28103"/>
                    <a:pt x="5924" y="27210"/>
                    <a:pt x="5924" y="25480"/>
                  </a:cubicBezTo>
                  <a:cubicBezTo>
                    <a:pt x="5924" y="23749"/>
                    <a:pt x="5425" y="22839"/>
                    <a:pt x="4979" y="22054"/>
                  </a:cubicBezTo>
                  <a:cubicBezTo>
                    <a:pt x="4568" y="21304"/>
                    <a:pt x="4211" y="20644"/>
                    <a:pt x="4211" y="19270"/>
                  </a:cubicBezTo>
                  <a:cubicBezTo>
                    <a:pt x="4211" y="17914"/>
                    <a:pt x="4568" y="17254"/>
                    <a:pt x="4979" y="16505"/>
                  </a:cubicBezTo>
                  <a:cubicBezTo>
                    <a:pt x="5425" y="15720"/>
                    <a:pt x="5924" y="14810"/>
                    <a:pt x="5924" y="13079"/>
                  </a:cubicBezTo>
                  <a:cubicBezTo>
                    <a:pt x="5924" y="11366"/>
                    <a:pt x="5425" y="10456"/>
                    <a:pt x="4979" y="9653"/>
                  </a:cubicBezTo>
                  <a:cubicBezTo>
                    <a:pt x="4568" y="8904"/>
                    <a:pt x="4211" y="8262"/>
                    <a:pt x="4211" y="6888"/>
                  </a:cubicBezTo>
                  <a:cubicBezTo>
                    <a:pt x="4211" y="5514"/>
                    <a:pt x="4568" y="4871"/>
                    <a:pt x="4979" y="4122"/>
                  </a:cubicBezTo>
                  <a:cubicBezTo>
                    <a:pt x="5371" y="3444"/>
                    <a:pt x="5799" y="2677"/>
                    <a:pt x="5906" y="1374"/>
                  </a:cubicBezTo>
                  <a:close/>
                  <a:moveTo>
                    <a:pt x="10795" y="1374"/>
                  </a:moveTo>
                  <a:cubicBezTo>
                    <a:pt x="10706" y="2302"/>
                    <a:pt x="10403" y="2855"/>
                    <a:pt x="10064" y="3462"/>
                  </a:cubicBezTo>
                  <a:cubicBezTo>
                    <a:pt x="9618" y="4265"/>
                    <a:pt x="9118" y="5157"/>
                    <a:pt x="9118" y="6888"/>
                  </a:cubicBezTo>
                  <a:cubicBezTo>
                    <a:pt x="9118" y="8618"/>
                    <a:pt x="9618" y="9528"/>
                    <a:pt x="10064" y="10313"/>
                  </a:cubicBezTo>
                  <a:cubicBezTo>
                    <a:pt x="10474" y="11063"/>
                    <a:pt x="10831" y="11705"/>
                    <a:pt x="10831" y="13079"/>
                  </a:cubicBezTo>
                  <a:cubicBezTo>
                    <a:pt x="10831" y="14453"/>
                    <a:pt x="10474" y="15095"/>
                    <a:pt x="10064" y="15845"/>
                  </a:cubicBezTo>
                  <a:cubicBezTo>
                    <a:pt x="9618" y="16648"/>
                    <a:pt x="9118" y="17558"/>
                    <a:pt x="9118" y="19270"/>
                  </a:cubicBezTo>
                  <a:cubicBezTo>
                    <a:pt x="9118" y="21001"/>
                    <a:pt x="9618" y="21911"/>
                    <a:pt x="10064" y="22714"/>
                  </a:cubicBezTo>
                  <a:cubicBezTo>
                    <a:pt x="10474" y="23463"/>
                    <a:pt x="10831" y="24106"/>
                    <a:pt x="10831" y="25480"/>
                  </a:cubicBezTo>
                  <a:cubicBezTo>
                    <a:pt x="10831" y="26854"/>
                    <a:pt x="10474" y="27496"/>
                    <a:pt x="10064" y="28245"/>
                  </a:cubicBezTo>
                  <a:cubicBezTo>
                    <a:pt x="9671" y="28923"/>
                    <a:pt x="9261" y="29691"/>
                    <a:pt x="9136" y="30993"/>
                  </a:cubicBezTo>
                  <a:lnTo>
                    <a:pt x="6531" y="30993"/>
                  </a:lnTo>
                  <a:cubicBezTo>
                    <a:pt x="6638" y="30065"/>
                    <a:pt x="6924" y="29512"/>
                    <a:pt x="7263" y="28905"/>
                  </a:cubicBezTo>
                  <a:cubicBezTo>
                    <a:pt x="7709" y="28103"/>
                    <a:pt x="8208" y="27210"/>
                    <a:pt x="8208" y="25480"/>
                  </a:cubicBezTo>
                  <a:cubicBezTo>
                    <a:pt x="8208" y="23749"/>
                    <a:pt x="7709" y="22839"/>
                    <a:pt x="7263" y="22054"/>
                  </a:cubicBezTo>
                  <a:cubicBezTo>
                    <a:pt x="6852" y="21304"/>
                    <a:pt x="6495" y="20644"/>
                    <a:pt x="6495" y="19270"/>
                  </a:cubicBezTo>
                  <a:cubicBezTo>
                    <a:pt x="6495" y="17914"/>
                    <a:pt x="6852" y="17254"/>
                    <a:pt x="7263" y="16505"/>
                  </a:cubicBezTo>
                  <a:cubicBezTo>
                    <a:pt x="7709" y="15720"/>
                    <a:pt x="8208" y="14810"/>
                    <a:pt x="8208" y="13079"/>
                  </a:cubicBezTo>
                  <a:cubicBezTo>
                    <a:pt x="8208" y="11366"/>
                    <a:pt x="7709" y="10456"/>
                    <a:pt x="7263" y="9653"/>
                  </a:cubicBezTo>
                  <a:cubicBezTo>
                    <a:pt x="6852" y="8904"/>
                    <a:pt x="6495" y="8262"/>
                    <a:pt x="6495" y="6888"/>
                  </a:cubicBezTo>
                  <a:cubicBezTo>
                    <a:pt x="6495" y="5514"/>
                    <a:pt x="6852" y="4871"/>
                    <a:pt x="7263" y="4122"/>
                  </a:cubicBezTo>
                  <a:cubicBezTo>
                    <a:pt x="7655" y="3444"/>
                    <a:pt x="8083" y="2677"/>
                    <a:pt x="8190" y="1374"/>
                  </a:cubicBezTo>
                  <a:close/>
                  <a:moveTo>
                    <a:pt x="2409" y="0"/>
                  </a:moveTo>
                  <a:cubicBezTo>
                    <a:pt x="2035" y="0"/>
                    <a:pt x="1731" y="322"/>
                    <a:pt x="1731" y="696"/>
                  </a:cubicBezTo>
                  <a:cubicBezTo>
                    <a:pt x="1731" y="2070"/>
                    <a:pt x="1374" y="2712"/>
                    <a:pt x="946" y="3462"/>
                  </a:cubicBezTo>
                  <a:cubicBezTo>
                    <a:pt x="500" y="4265"/>
                    <a:pt x="1" y="5157"/>
                    <a:pt x="1" y="6888"/>
                  </a:cubicBezTo>
                  <a:cubicBezTo>
                    <a:pt x="1" y="8618"/>
                    <a:pt x="500" y="9510"/>
                    <a:pt x="946" y="10313"/>
                  </a:cubicBezTo>
                  <a:cubicBezTo>
                    <a:pt x="1374" y="11063"/>
                    <a:pt x="1731" y="11705"/>
                    <a:pt x="1731" y="13079"/>
                  </a:cubicBezTo>
                  <a:cubicBezTo>
                    <a:pt x="1731" y="14453"/>
                    <a:pt x="1374" y="15095"/>
                    <a:pt x="946" y="15845"/>
                  </a:cubicBezTo>
                  <a:cubicBezTo>
                    <a:pt x="500" y="16648"/>
                    <a:pt x="1" y="17558"/>
                    <a:pt x="1" y="19270"/>
                  </a:cubicBezTo>
                  <a:cubicBezTo>
                    <a:pt x="1" y="21001"/>
                    <a:pt x="500" y="21911"/>
                    <a:pt x="946" y="22714"/>
                  </a:cubicBezTo>
                  <a:cubicBezTo>
                    <a:pt x="1374" y="23463"/>
                    <a:pt x="1731" y="24106"/>
                    <a:pt x="1731" y="25480"/>
                  </a:cubicBezTo>
                  <a:cubicBezTo>
                    <a:pt x="1731" y="26854"/>
                    <a:pt x="1374" y="27496"/>
                    <a:pt x="946" y="28245"/>
                  </a:cubicBezTo>
                  <a:cubicBezTo>
                    <a:pt x="500" y="29048"/>
                    <a:pt x="1" y="29940"/>
                    <a:pt x="1" y="31671"/>
                  </a:cubicBezTo>
                  <a:cubicBezTo>
                    <a:pt x="1" y="32046"/>
                    <a:pt x="304" y="32349"/>
                    <a:pt x="696" y="32349"/>
                  </a:cubicBezTo>
                  <a:lnTo>
                    <a:pt x="9796" y="32349"/>
                  </a:lnTo>
                  <a:cubicBezTo>
                    <a:pt x="10171" y="32349"/>
                    <a:pt x="10474" y="32046"/>
                    <a:pt x="10474" y="31671"/>
                  </a:cubicBezTo>
                  <a:cubicBezTo>
                    <a:pt x="10474" y="30297"/>
                    <a:pt x="10831" y="29655"/>
                    <a:pt x="11259" y="28905"/>
                  </a:cubicBezTo>
                  <a:cubicBezTo>
                    <a:pt x="11705" y="28103"/>
                    <a:pt x="12205" y="27193"/>
                    <a:pt x="12205" y="25480"/>
                  </a:cubicBezTo>
                  <a:cubicBezTo>
                    <a:pt x="12205" y="23749"/>
                    <a:pt x="11705" y="22839"/>
                    <a:pt x="11259" y="22054"/>
                  </a:cubicBezTo>
                  <a:cubicBezTo>
                    <a:pt x="10831" y="21304"/>
                    <a:pt x="10474" y="20644"/>
                    <a:pt x="10474" y="19270"/>
                  </a:cubicBezTo>
                  <a:cubicBezTo>
                    <a:pt x="10474" y="17914"/>
                    <a:pt x="10831" y="17254"/>
                    <a:pt x="11259" y="16505"/>
                  </a:cubicBezTo>
                  <a:cubicBezTo>
                    <a:pt x="11705" y="15720"/>
                    <a:pt x="12205" y="14810"/>
                    <a:pt x="12205" y="13079"/>
                  </a:cubicBezTo>
                  <a:cubicBezTo>
                    <a:pt x="12205" y="11366"/>
                    <a:pt x="11705" y="10456"/>
                    <a:pt x="11259" y="9653"/>
                  </a:cubicBezTo>
                  <a:cubicBezTo>
                    <a:pt x="10831" y="8904"/>
                    <a:pt x="10474" y="8262"/>
                    <a:pt x="10474" y="6888"/>
                  </a:cubicBezTo>
                  <a:cubicBezTo>
                    <a:pt x="10474" y="5514"/>
                    <a:pt x="10831" y="4871"/>
                    <a:pt x="11259" y="4122"/>
                  </a:cubicBezTo>
                  <a:cubicBezTo>
                    <a:pt x="11705" y="3319"/>
                    <a:pt x="12205" y="2427"/>
                    <a:pt x="12205" y="696"/>
                  </a:cubicBezTo>
                  <a:cubicBezTo>
                    <a:pt x="12205" y="322"/>
                    <a:pt x="11902" y="0"/>
                    <a:pt x="115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16"/>
            <p:cNvSpPr/>
            <p:nvPr/>
          </p:nvSpPr>
          <p:spPr>
            <a:xfrm rot="-3656457">
              <a:off x="3594045" y="4245844"/>
              <a:ext cx="66049" cy="740483"/>
            </a:xfrm>
            <a:custGeom>
              <a:avLst/>
              <a:gdLst/>
              <a:ahLst/>
              <a:cxnLst/>
              <a:rect l="l" t="t" r="r" b="b"/>
              <a:pathLst>
                <a:path w="2642" h="29620" extrusionOk="0">
                  <a:moveTo>
                    <a:pt x="1695" y="0"/>
                  </a:moveTo>
                  <a:cubicBezTo>
                    <a:pt x="1588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49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43" y="28691"/>
                    <a:pt x="36" y="29619"/>
                  </a:cubicBezTo>
                  <a:lnTo>
                    <a:pt x="946" y="29619"/>
                  </a:lnTo>
                  <a:cubicBezTo>
                    <a:pt x="1053" y="28317"/>
                    <a:pt x="1481" y="27549"/>
                    <a:pt x="1856" y="26871"/>
                  </a:cubicBezTo>
                  <a:cubicBezTo>
                    <a:pt x="2284" y="26122"/>
                    <a:pt x="2641" y="25480"/>
                    <a:pt x="2641" y="24106"/>
                  </a:cubicBezTo>
                  <a:cubicBezTo>
                    <a:pt x="2641" y="22732"/>
                    <a:pt x="2284" y="22089"/>
                    <a:pt x="1856" y="21340"/>
                  </a:cubicBezTo>
                  <a:cubicBezTo>
                    <a:pt x="1428" y="20537"/>
                    <a:pt x="910" y="19627"/>
                    <a:pt x="910" y="17914"/>
                  </a:cubicBezTo>
                  <a:cubicBezTo>
                    <a:pt x="910" y="16184"/>
                    <a:pt x="1428" y="15274"/>
                    <a:pt x="1856" y="14471"/>
                  </a:cubicBezTo>
                  <a:cubicBezTo>
                    <a:pt x="2284" y="13721"/>
                    <a:pt x="2641" y="13079"/>
                    <a:pt x="2641" y="11705"/>
                  </a:cubicBezTo>
                  <a:cubicBezTo>
                    <a:pt x="2641" y="10331"/>
                    <a:pt x="2284" y="9689"/>
                    <a:pt x="1856" y="8939"/>
                  </a:cubicBezTo>
                  <a:cubicBezTo>
                    <a:pt x="1428" y="8154"/>
                    <a:pt x="910" y="7244"/>
                    <a:pt x="910" y="5514"/>
                  </a:cubicBezTo>
                  <a:cubicBezTo>
                    <a:pt x="910" y="3783"/>
                    <a:pt x="1428" y="2891"/>
                    <a:pt x="1856" y="2088"/>
                  </a:cubicBezTo>
                  <a:cubicBezTo>
                    <a:pt x="2195" y="1481"/>
                    <a:pt x="2498" y="928"/>
                    <a:pt x="26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16"/>
            <p:cNvSpPr/>
            <p:nvPr/>
          </p:nvSpPr>
          <p:spPr>
            <a:xfrm rot="-3656457">
              <a:off x="3556043" y="4301800"/>
              <a:ext cx="79873" cy="740483"/>
            </a:xfrm>
            <a:custGeom>
              <a:avLst/>
              <a:gdLst/>
              <a:ahLst/>
              <a:cxnLst/>
              <a:rect l="l" t="t" r="r" b="b"/>
              <a:pathLst>
                <a:path w="3195" h="29620" extrusionOk="0">
                  <a:moveTo>
                    <a:pt x="1696" y="0"/>
                  </a:moveTo>
                  <a:cubicBezTo>
                    <a:pt x="1571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49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25" y="28691"/>
                    <a:pt x="36" y="29619"/>
                  </a:cubicBezTo>
                  <a:lnTo>
                    <a:pt x="1499" y="29619"/>
                  </a:lnTo>
                  <a:cubicBezTo>
                    <a:pt x="1606" y="28317"/>
                    <a:pt x="2035" y="27549"/>
                    <a:pt x="2409" y="26871"/>
                  </a:cubicBezTo>
                  <a:cubicBezTo>
                    <a:pt x="2837" y="26122"/>
                    <a:pt x="3194" y="25480"/>
                    <a:pt x="3194" y="24106"/>
                  </a:cubicBezTo>
                  <a:cubicBezTo>
                    <a:pt x="3194" y="22732"/>
                    <a:pt x="2837" y="22089"/>
                    <a:pt x="2409" y="21340"/>
                  </a:cubicBezTo>
                  <a:cubicBezTo>
                    <a:pt x="1981" y="20537"/>
                    <a:pt x="1464" y="19627"/>
                    <a:pt x="1464" y="17914"/>
                  </a:cubicBezTo>
                  <a:cubicBezTo>
                    <a:pt x="1464" y="16184"/>
                    <a:pt x="1981" y="15274"/>
                    <a:pt x="2409" y="14471"/>
                  </a:cubicBezTo>
                  <a:cubicBezTo>
                    <a:pt x="2837" y="13721"/>
                    <a:pt x="3194" y="13079"/>
                    <a:pt x="3194" y="11705"/>
                  </a:cubicBezTo>
                  <a:cubicBezTo>
                    <a:pt x="3194" y="10331"/>
                    <a:pt x="2837" y="9689"/>
                    <a:pt x="2409" y="8939"/>
                  </a:cubicBezTo>
                  <a:cubicBezTo>
                    <a:pt x="1981" y="8154"/>
                    <a:pt x="1464" y="7244"/>
                    <a:pt x="1464" y="5514"/>
                  </a:cubicBezTo>
                  <a:cubicBezTo>
                    <a:pt x="1464" y="3783"/>
                    <a:pt x="1981" y="2891"/>
                    <a:pt x="2409" y="2088"/>
                  </a:cubicBezTo>
                  <a:cubicBezTo>
                    <a:pt x="2748" y="1481"/>
                    <a:pt x="3052" y="928"/>
                    <a:pt x="31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16"/>
            <p:cNvSpPr/>
            <p:nvPr/>
          </p:nvSpPr>
          <p:spPr>
            <a:xfrm rot="-3656457">
              <a:off x="3610881" y="4177411"/>
              <a:ext cx="108423" cy="740483"/>
            </a:xfrm>
            <a:custGeom>
              <a:avLst/>
              <a:gdLst/>
              <a:ahLst/>
              <a:cxnLst/>
              <a:rect l="l" t="t" r="r" b="b"/>
              <a:pathLst>
                <a:path w="4337" h="29620" extrusionOk="0">
                  <a:moveTo>
                    <a:pt x="1695" y="0"/>
                  </a:moveTo>
                  <a:cubicBezTo>
                    <a:pt x="1588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31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43" y="28691"/>
                    <a:pt x="36" y="29619"/>
                  </a:cubicBezTo>
                  <a:lnTo>
                    <a:pt x="2641" y="29619"/>
                  </a:lnTo>
                  <a:cubicBezTo>
                    <a:pt x="2766" y="28317"/>
                    <a:pt x="3176" y="27549"/>
                    <a:pt x="3569" y="26871"/>
                  </a:cubicBezTo>
                  <a:cubicBezTo>
                    <a:pt x="3979" y="26122"/>
                    <a:pt x="4336" y="25480"/>
                    <a:pt x="4336" y="24106"/>
                  </a:cubicBezTo>
                  <a:cubicBezTo>
                    <a:pt x="4336" y="22732"/>
                    <a:pt x="3979" y="22089"/>
                    <a:pt x="3569" y="21340"/>
                  </a:cubicBezTo>
                  <a:cubicBezTo>
                    <a:pt x="3123" y="20537"/>
                    <a:pt x="2623" y="19627"/>
                    <a:pt x="2623" y="17914"/>
                  </a:cubicBezTo>
                  <a:cubicBezTo>
                    <a:pt x="2623" y="16184"/>
                    <a:pt x="3123" y="15274"/>
                    <a:pt x="3569" y="14471"/>
                  </a:cubicBezTo>
                  <a:cubicBezTo>
                    <a:pt x="3979" y="13721"/>
                    <a:pt x="4336" y="13079"/>
                    <a:pt x="4336" y="11705"/>
                  </a:cubicBezTo>
                  <a:cubicBezTo>
                    <a:pt x="4336" y="10331"/>
                    <a:pt x="3979" y="9689"/>
                    <a:pt x="3569" y="8939"/>
                  </a:cubicBezTo>
                  <a:cubicBezTo>
                    <a:pt x="3123" y="8154"/>
                    <a:pt x="2623" y="7244"/>
                    <a:pt x="2623" y="5514"/>
                  </a:cubicBezTo>
                  <a:cubicBezTo>
                    <a:pt x="2623" y="3783"/>
                    <a:pt x="3123" y="2891"/>
                    <a:pt x="3569" y="2088"/>
                  </a:cubicBezTo>
                  <a:cubicBezTo>
                    <a:pt x="3908" y="1481"/>
                    <a:pt x="4211" y="928"/>
                    <a:pt x="43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2" name="Google Shape;442;p16"/>
          <p:cNvSpPr txBox="1">
            <a:spLocks noGrp="1"/>
          </p:cNvSpPr>
          <p:nvPr>
            <p:ph type="title"/>
          </p:nvPr>
        </p:nvSpPr>
        <p:spPr>
          <a:xfrm>
            <a:off x="720000" y="392000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443" name="Google Shape;443;p16"/>
          <p:cNvSpPr txBox="1">
            <a:spLocks noGrp="1"/>
          </p:cNvSpPr>
          <p:nvPr>
            <p:ph type="subTitle" idx="1"/>
          </p:nvPr>
        </p:nvSpPr>
        <p:spPr>
          <a:xfrm>
            <a:off x="720000" y="2800350"/>
            <a:ext cx="2216700" cy="338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Passion One"/>
              <a:buNone/>
              <a:defRPr sz="2200">
                <a:solidFill>
                  <a:schemeClr val="dk2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9pPr>
          </a:lstStyle>
          <a:p>
            <a:endParaRPr/>
          </a:p>
        </p:txBody>
      </p:sp>
      <p:sp>
        <p:nvSpPr>
          <p:cNvPr id="444" name="Google Shape;444;p16"/>
          <p:cNvSpPr txBox="1">
            <a:spLocks noGrp="1"/>
          </p:cNvSpPr>
          <p:nvPr>
            <p:ph type="subTitle" idx="2"/>
          </p:nvPr>
        </p:nvSpPr>
        <p:spPr>
          <a:xfrm>
            <a:off x="720000" y="3139050"/>
            <a:ext cx="2216700" cy="90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45" name="Google Shape;445;p16"/>
          <p:cNvSpPr txBox="1">
            <a:spLocks noGrp="1"/>
          </p:cNvSpPr>
          <p:nvPr>
            <p:ph type="subTitle" idx="3"/>
          </p:nvPr>
        </p:nvSpPr>
        <p:spPr>
          <a:xfrm>
            <a:off x="3463650" y="2800350"/>
            <a:ext cx="2216700" cy="338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Passion One"/>
              <a:buNone/>
              <a:defRPr sz="2200">
                <a:solidFill>
                  <a:schemeClr val="dk2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9pPr>
          </a:lstStyle>
          <a:p>
            <a:endParaRPr/>
          </a:p>
        </p:txBody>
      </p:sp>
      <p:sp>
        <p:nvSpPr>
          <p:cNvPr id="446" name="Google Shape;446;p16"/>
          <p:cNvSpPr txBox="1">
            <a:spLocks noGrp="1"/>
          </p:cNvSpPr>
          <p:nvPr>
            <p:ph type="subTitle" idx="4"/>
          </p:nvPr>
        </p:nvSpPr>
        <p:spPr>
          <a:xfrm>
            <a:off x="3463650" y="3139050"/>
            <a:ext cx="2216700" cy="90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47" name="Google Shape;447;p16"/>
          <p:cNvSpPr txBox="1">
            <a:spLocks noGrp="1"/>
          </p:cNvSpPr>
          <p:nvPr>
            <p:ph type="subTitle" idx="5"/>
          </p:nvPr>
        </p:nvSpPr>
        <p:spPr>
          <a:xfrm>
            <a:off x="6207300" y="2800350"/>
            <a:ext cx="2216700" cy="338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Passion One"/>
              <a:buNone/>
              <a:defRPr sz="2200">
                <a:solidFill>
                  <a:schemeClr val="dk2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9pPr>
          </a:lstStyle>
          <a:p>
            <a:endParaRPr/>
          </a:p>
        </p:txBody>
      </p:sp>
      <p:sp>
        <p:nvSpPr>
          <p:cNvPr id="448" name="Google Shape;448;p16"/>
          <p:cNvSpPr txBox="1">
            <a:spLocks noGrp="1"/>
          </p:cNvSpPr>
          <p:nvPr>
            <p:ph type="subTitle" idx="6"/>
          </p:nvPr>
        </p:nvSpPr>
        <p:spPr>
          <a:xfrm>
            <a:off x="6207300" y="3139050"/>
            <a:ext cx="2216700" cy="90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7"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7" name="Google Shape;527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8" name="Google Shape;528;p20"/>
          <p:cNvGrpSpPr/>
          <p:nvPr/>
        </p:nvGrpSpPr>
        <p:grpSpPr>
          <a:xfrm flipH="1">
            <a:off x="-7983" y="486521"/>
            <a:ext cx="2457934" cy="4048498"/>
            <a:chOff x="6689905" y="486521"/>
            <a:chExt cx="2457934" cy="4048498"/>
          </a:xfrm>
        </p:grpSpPr>
        <p:sp>
          <p:nvSpPr>
            <p:cNvPr id="529" name="Google Shape;529;p20"/>
            <p:cNvSpPr/>
            <p:nvPr/>
          </p:nvSpPr>
          <p:spPr>
            <a:xfrm>
              <a:off x="7735938" y="646662"/>
              <a:ext cx="1370919" cy="732678"/>
            </a:xfrm>
            <a:custGeom>
              <a:avLst/>
              <a:gdLst/>
              <a:ahLst/>
              <a:cxnLst/>
              <a:rect l="l" t="t" r="r" b="b"/>
              <a:pathLst>
                <a:path w="17629" h="9422" extrusionOk="0">
                  <a:moveTo>
                    <a:pt x="17629" y="1"/>
                  </a:moveTo>
                  <a:cubicBezTo>
                    <a:pt x="10724" y="1"/>
                    <a:pt x="4488" y="2828"/>
                    <a:pt x="1" y="7378"/>
                  </a:cubicBezTo>
                  <a:lnTo>
                    <a:pt x="2035" y="9421"/>
                  </a:lnTo>
                  <a:cubicBezTo>
                    <a:pt x="6005" y="5389"/>
                    <a:pt x="11518" y="2882"/>
                    <a:pt x="17629" y="2882"/>
                  </a:cubicBezTo>
                  <a:lnTo>
                    <a:pt x="17629" y="1"/>
                  </a:lnTo>
                  <a:close/>
                </a:path>
              </a:pathLst>
            </a:custGeom>
            <a:solidFill>
              <a:srgbClr val="F1A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0"/>
            <p:cNvSpPr/>
            <p:nvPr/>
          </p:nvSpPr>
          <p:spPr>
            <a:xfrm>
              <a:off x="7693633" y="608480"/>
              <a:ext cx="1451406" cy="808963"/>
            </a:xfrm>
            <a:custGeom>
              <a:avLst/>
              <a:gdLst/>
              <a:ahLst/>
              <a:cxnLst/>
              <a:rect l="l" t="t" r="r" b="b"/>
              <a:pathLst>
                <a:path w="18664" h="10403" extrusionOk="0">
                  <a:moveTo>
                    <a:pt x="17682" y="991"/>
                  </a:moveTo>
                  <a:lnTo>
                    <a:pt x="17682" y="2882"/>
                  </a:lnTo>
                  <a:cubicBezTo>
                    <a:pt x="11991" y="3007"/>
                    <a:pt x="6665" y="5237"/>
                    <a:pt x="2579" y="9216"/>
                  </a:cubicBezTo>
                  <a:lnTo>
                    <a:pt x="1241" y="7878"/>
                  </a:lnTo>
                  <a:cubicBezTo>
                    <a:pt x="5674" y="3542"/>
                    <a:pt x="11482" y="1107"/>
                    <a:pt x="17682" y="991"/>
                  </a:cubicBezTo>
                  <a:close/>
                  <a:moveTo>
                    <a:pt x="18173" y="1"/>
                  </a:moveTo>
                  <a:cubicBezTo>
                    <a:pt x="11357" y="1"/>
                    <a:pt x="4979" y="2677"/>
                    <a:pt x="188" y="7530"/>
                  </a:cubicBezTo>
                  <a:cubicBezTo>
                    <a:pt x="1" y="7718"/>
                    <a:pt x="1" y="8030"/>
                    <a:pt x="197" y="8217"/>
                  </a:cubicBezTo>
                  <a:lnTo>
                    <a:pt x="2231" y="10260"/>
                  </a:lnTo>
                  <a:cubicBezTo>
                    <a:pt x="2320" y="10349"/>
                    <a:pt x="2445" y="10403"/>
                    <a:pt x="2579" y="10403"/>
                  </a:cubicBezTo>
                  <a:cubicBezTo>
                    <a:pt x="2713" y="10403"/>
                    <a:pt x="2838" y="10349"/>
                    <a:pt x="2927" y="10251"/>
                  </a:cubicBezTo>
                  <a:cubicBezTo>
                    <a:pt x="6986" y="6130"/>
                    <a:pt x="12392" y="3864"/>
                    <a:pt x="18173" y="3864"/>
                  </a:cubicBezTo>
                  <a:cubicBezTo>
                    <a:pt x="18440" y="3864"/>
                    <a:pt x="18663" y="3641"/>
                    <a:pt x="18663" y="3373"/>
                  </a:cubicBezTo>
                  <a:lnTo>
                    <a:pt x="18663" y="492"/>
                  </a:lnTo>
                  <a:cubicBezTo>
                    <a:pt x="18663" y="224"/>
                    <a:pt x="18440" y="1"/>
                    <a:pt x="181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0"/>
            <p:cNvSpPr/>
            <p:nvPr/>
          </p:nvSpPr>
          <p:spPr>
            <a:xfrm>
              <a:off x="7894112" y="870695"/>
              <a:ext cx="1212745" cy="1720573"/>
            </a:xfrm>
            <a:custGeom>
              <a:avLst/>
              <a:gdLst/>
              <a:ahLst/>
              <a:cxnLst/>
              <a:rect l="l" t="t" r="r" b="b"/>
              <a:pathLst>
                <a:path w="15595" h="22126" extrusionOk="0">
                  <a:moveTo>
                    <a:pt x="15595" y="1"/>
                  </a:moveTo>
                  <a:cubicBezTo>
                    <a:pt x="9484" y="1"/>
                    <a:pt x="3971" y="2508"/>
                    <a:pt x="1" y="6540"/>
                  </a:cubicBezTo>
                  <a:lnTo>
                    <a:pt x="15595" y="22125"/>
                  </a:lnTo>
                  <a:lnTo>
                    <a:pt x="1559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0"/>
            <p:cNvSpPr/>
            <p:nvPr/>
          </p:nvSpPr>
          <p:spPr>
            <a:xfrm>
              <a:off x="7851807" y="832592"/>
              <a:ext cx="1293232" cy="1796780"/>
            </a:xfrm>
            <a:custGeom>
              <a:avLst/>
              <a:gdLst/>
              <a:ahLst/>
              <a:cxnLst/>
              <a:rect l="l" t="t" r="r" b="b"/>
              <a:pathLst>
                <a:path w="16630" h="23106" extrusionOk="0">
                  <a:moveTo>
                    <a:pt x="15648" y="991"/>
                  </a:moveTo>
                  <a:lnTo>
                    <a:pt x="15648" y="21437"/>
                  </a:lnTo>
                  <a:lnTo>
                    <a:pt x="1241" y="7030"/>
                  </a:lnTo>
                  <a:cubicBezTo>
                    <a:pt x="5139" y="3239"/>
                    <a:pt x="10215" y="1107"/>
                    <a:pt x="15648" y="991"/>
                  </a:cubicBezTo>
                  <a:close/>
                  <a:moveTo>
                    <a:pt x="16139" y="0"/>
                  </a:moveTo>
                  <a:cubicBezTo>
                    <a:pt x="10099" y="0"/>
                    <a:pt x="4434" y="2373"/>
                    <a:pt x="197" y="6682"/>
                  </a:cubicBezTo>
                  <a:cubicBezTo>
                    <a:pt x="1" y="6878"/>
                    <a:pt x="10" y="7182"/>
                    <a:pt x="197" y="7378"/>
                  </a:cubicBezTo>
                  <a:lnTo>
                    <a:pt x="15791" y="22963"/>
                  </a:lnTo>
                  <a:cubicBezTo>
                    <a:pt x="15880" y="23061"/>
                    <a:pt x="16005" y="23106"/>
                    <a:pt x="16139" y="23106"/>
                  </a:cubicBezTo>
                  <a:cubicBezTo>
                    <a:pt x="16201" y="23106"/>
                    <a:pt x="16264" y="23097"/>
                    <a:pt x="16326" y="23070"/>
                  </a:cubicBezTo>
                  <a:cubicBezTo>
                    <a:pt x="16505" y="22999"/>
                    <a:pt x="16629" y="22820"/>
                    <a:pt x="16629" y="22615"/>
                  </a:cubicBezTo>
                  <a:lnTo>
                    <a:pt x="16629" y="491"/>
                  </a:lnTo>
                  <a:cubicBezTo>
                    <a:pt x="16629" y="214"/>
                    <a:pt x="16406" y="0"/>
                    <a:pt x="161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20"/>
            <p:cNvSpPr/>
            <p:nvPr/>
          </p:nvSpPr>
          <p:spPr>
            <a:xfrm>
              <a:off x="7181629" y="1220393"/>
              <a:ext cx="712561" cy="1370875"/>
            </a:xfrm>
            <a:custGeom>
              <a:avLst/>
              <a:gdLst/>
              <a:ahLst/>
              <a:cxnLst/>
              <a:rect l="l" t="t" r="r" b="b"/>
              <a:pathLst>
                <a:path w="9163" h="17629" extrusionOk="0">
                  <a:moveTo>
                    <a:pt x="7129" y="0"/>
                  </a:moveTo>
                  <a:cubicBezTo>
                    <a:pt x="2722" y="4470"/>
                    <a:pt x="1" y="10607"/>
                    <a:pt x="1" y="17378"/>
                  </a:cubicBezTo>
                  <a:cubicBezTo>
                    <a:pt x="1" y="17467"/>
                    <a:pt x="1" y="17548"/>
                    <a:pt x="1" y="17628"/>
                  </a:cubicBezTo>
                  <a:lnTo>
                    <a:pt x="2882" y="17628"/>
                  </a:lnTo>
                  <a:cubicBezTo>
                    <a:pt x="2882" y="17548"/>
                    <a:pt x="2873" y="17467"/>
                    <a:pt x="2873" y="17378"/>
                  </a:cubicBezTo>
                  <a:cubicBezTo>
                    <a:pt x="2873" y="11401"/>
                    <a:pt x="5273" y="5986"/>
                    <a:pt x="9163" y="2043"/>
                  </a:cubicBezTo>
                  <a:lnTo>
                    <a:pt x="7129" y="0"/>
                  </a:lnTo>
                  <a:close/>
                </a:path>
              </a:pathLst>
            </a:custGeom>
            <a:solidFill>
              <a:srgbClr val="F1A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20"/>
            <p:cNvSpPr/>
            <p:nvPr/>
          </p:nvSpPr>
          <p:spPr>
            <a:xfrm>
              <a:off x="7143524" y="1182212"/>
              <a:ext cx="792348" cy="1447160"/>
            </a:xfrm>
            <a:custGeom>
              <a:avLst/>
              <a:gdLst/>
              <a:ahLst/>
              <a:cxnLst/>
              <a:rect l="l" t="t" r="r" b="b"/>
              <a:pathLst>
                <a:path w="10189" h="18610" extrusionOk="0">
                  <a:moveTo>
                    <a:pt x="7619" y="1196"/>
                  </a:moveTo>
                  <a:lnTo>
                    <a:pt x="8966" y="2534"/>
                  </a:lnTo>
                  <a:cubicBezTo>
                    <a:pt x="5085" y="6647"/>
                    <a:pt x="2935" y="11981"/>
                    <a:pt x="2873" y="17628"/>
                  </a:cubicBezTo>
                  <a:lnTo>
                    <a:pt x="982" y="17628"/>
                  </a:lnTo>
                  <a:cubicBezTo>
                    <a:pt x="1035" y="11473"/>
                    <a:pt x="3390" y="5665"/>
                    <a:pt x="7619" y="1196"/>
                  </a:cubicBezTo>
                  <a:close/>
                  <a:moveTo>
                    <a:pt x="7610" y="1"/>
                  </a:moveTo>
                  <a:cubicBezTo>
                    <a:pt x="7485" y="1"/>
                    <a:pt x="7360" y="54"/>
                    <a:pt x="7262" y="152"/>
                  </a:cubicBezTo>
                  <a:cubicBezTo>
                    <a:pt x="2578" y="4907"/>
                    <a:pt x="0" y="11196"/>
                    <a:pt x="0" y="17869"/>
                  </a:cubicBezTo>
                  <a:cubicBezTo>
                    <a:pt x="0" y="17923"/>
                    <a:pt x="0" y="17976"/>
                    <a:pt x="0" y="18021"/>
                  </a:cubicBezTo>
                  <a:cubicBezTo>
                    <a:pt x="0" y="18057"/>
                    <a:pt x="0" y="18092"/>
                    <a:pt x="0" y="18128"/>
                  </a:cubicBezTo>
                  <a:cubicBezTo>
                    <a:pt x="9" y="18396"/>
                    <a:pt x="223" y="18610"/>
                    <a:pt x="491" y="18610"/>
                  </a:cubicBezTo>
                  <a:lnTo>
                    <a:pt x="3372" y="18610"/>
                  </a:lnTo>
                  <a:cubicBezTo>
                    <a:pt x="3506" y="18610"/>
                    <a:pt x="3631" y="18565"/>
                    <a:pt x="3720" y="18467"/>
                  </a:cubicBezTo>
                  <a:cubicBezTo>
                    <a:pt x="3818" y="18378"/>
                    <a:pt x="3863" y="18253"/>
                    <a:pt x="3863" y="18119"/>
                  </a:cubicBezTo>
                  <a:cubicBezTo>
                    <a:pt x="3863" y="18074"/>
                    <a:pt x="3863" y="18030"/>
                    <a:pt x="3863" y="17994"/>
                  </a:cubicBezTo>
                  <a:cubicBezTo>
                    <a:pt x="3863" y="17950"/>
                    <a:pt x="3854" y="17914"/>
                    <a:pt x="3854" y="17869"/>
                  </a:cubicBezTo>
                  <a:cubicBezTo>
                    <a:pt x="3854" y="12231"/>
                    <a:pt x="6040" y="6905"/>
                    <a:pt x="10001" y="2873"/>
                  </a:cubicBezTo>
                  <a:cubicBezTo>
                    <a:pt x="10188" y="2686"/>
                    <a:pt x="10188" y="2373"/>
                    <a:pt x="10001" y="2186"/>
                  </a:cubicBezTo>
                  <a:lnTo>
                    <a:pt x="7967" y="143"/>
                  </a:lnTo>
                  <a:cubicBezTo>
                    <a:pt x="7869" y="54"/>
                    <a:pt x="7744" y="1"/>
                    <a:pt x="76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20"/>
            <p:cNvSpPr/>
            <p:nvPr/>
          </p:nvSpPr>
          <p:spPr>
            <a:xfrm>
              <a:off x="7405047" y="1379262"/>
              <a:ext cx="1701809" cy="1212006"/>
            </a:xfrm>
            <a:custGeom>
              <a:avLst/>
              <a:gdLst/>
              <a:ahLst/>
              <a:cxnLst/>
              <a:rect l="l" t="t" r="r" b="b"/>
              <a:pathLst>
                <a:path w="21884" h="15586" extrusionOk="0">
                  <a:moveTo>
                    <a:pt x="6290" y="0"/>
                  </a:moveTo>
                  <a:cubicBezTo>
                    <a:pt x="2400" y="3943"/>
                    <a:pt x="0" y="9358"/>
                    <a:pt x="0" y="15335"/>
                  </a:cubicBezTo>
                  <a:cubicBezTo>
                    <a:pt x="0" y="15424"/>
                    <a:pt x="9" y="15505"/>
                    <a:pt x="9" y="15585"/>
                  </a:cubicBezTo>
                  <a:lnTo>
                    <a:pt x="21884" y="15585"/>
                  </a:lnTo>
                  <a:lnTo>
                    <a:pt x="629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20"/>
            <p:cNvSpPr/>
            <p:nvPr/>
          </p:nvSpPr>
          <p:spPr>
            <a:xfrm>
              <a:off x="7366865" y="1341003"/>
              <a:ext cx="1780974" cy="1288369"/>
            </a:xfrm>
            <a:custGeom>
              <a:avLst/>
              <a:gdLst/>
              <a:ahLst/>
              <a:cxnLst/>
              <a:rect l="l" t="t" r="r" b="b"/>
              <a:pathLst>
                <a:path w="22902" h="16568" extrusionOk="0">
                  <a:moveTo>
                    <a:pt x="6790" y="1188"/>
                  </a:moveTo>
                  <a:lnTo>
                    <a:pt x="21188" y="15586"/>
                  </a:lnTo>
                  <a:lnTo>
                    <a:pt x="991" y="15586"/>
                  </a:lnTo>
                  <a:cubicBezTo>
                    <a:pt x="1045" y="10198"/>
                    <a:pt x="3096" y="5113"/>
                    <a:pt x="6790" y="1188"/>
                  </a:cubicBezTo>
                  <a:close/>
                  <a:moveTo>
                    <a:pt x="6808" y="0"/>
                  </a:moveTo>
                  <a:cubicBezTo>
                    <a:pt x="6799" y="0"/>
                    <a:pt x="6790" y="1"/>
                    <a:pt x="6781" y="1"/>
                  </a:cubicBezTo>
                  <a:cubicBezTo>
                    <a:pt x="6647" y="1"/>
                    <a:pt x="6522" y="55"/>
                    <a:pt x="6433" y="144"/>
                  </a:cubicBezTo>
                  <a:cubicBezTo>
                    <a:pt x="2285" y="4355"/>
                    <a:pt x="1" y="9922"/>
                    <a:pt x="1" y="15827"/>
                  </a:cubicBezTo>
                  <a:cubicBezTo>
                    <a:pt x="1" y="15881"/>
                    <a:pt x="10" y="15934"/>
                    <a:pt x="10" y="15979"/>
                  </a:cubicBezTo>
                  <a:cubicBezTo>
                    <a:pt x="10" y="16015"/>
                    <a:pt x="10" y="16050"/>
                    <a:pt x="10" y="16086"/>
                  </a:cubicBezTo>
                  <a:cubicBezTo>
                    <a:pt x="10" y="16354"/>
                    <a:pt x="233" y="16568"/>
                    <a:pt x="500" y="16568"/>
                  </a:cubicBezTo>
                  <a:lnTo>
                    <a:pt x="22375" y="16568"/>
                  </a:lnTo>
                  <a:cubicBezTo>
                    <a:pt x="22571" y="16568"/>
                    <a:pt x="22749" y="16452"/>
                    <a:pt x="22830" y="16264"/>
                  </a:cubicBezTo>
                  <a:cubicBezTo>
                    <a:pt x="22901" y="16086"/>
                    <a:pt x="22857" y="15872"/>
                    <a:pt x="22723" y="15738"/>
                  </a:cubicBezTo>
                  <a:lnTo>
                    <a:pt x="7129" y="144"/>
                  </a:lnTo>
                  <a:cubicBezTo>
                    <a:pt x="7038" y="53"/>
                    <a:pt x="6924" y="0"/>
                    <a:pt x="68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20"/>
            <p:cNvSpPr/>
            <p:nvPr/>
          </p:nvSpPr>
          <p:spPr>
            <a:xfrm>
              <a:off x="7755379" y="3784378"/>
              <a:ext cx="1351478" cy="712538"/>
            </a:xfrm>
            <a:custGeom>
              <a:avLst/>
              <a:gdLst/>
              <a:ahLst/>
              <a:cxnLst/>
              <a:rect l="l" t="t" r="r" b="b"/>
              <a:pathLst>
                <a:path w="17379" h="9163" extrusionOk="0">
                  <a:moveTo>
                    <a:pt x="2035" y="0"/>
                  </a:moveTo>
                  <a:lnTo>
                    <a:pt x="1" y="2034"/>
                  </a:lnTo>
                  <a:cubicBezTo>
                    <a:pt x="4470" y="6441"/>
                    <a:pt x="10608" y="9162"/>
                    <a:pt x="17379" y="9162"/>
                  </a:cubicBezTo>
                  <a:lnTo>
                    <a:pt x="17379" y="6281"/>
                  </a:lnTo>
                  <a:cubicBezTo>
                    <a:pt x="11402" y="6281"/>
                    <a:pt x="5987" y="3881"/>
                    <a:pt x="2035" y="0"/>
                  </a:cubicBezTo>
                  <a:close/>
                </a:path>
              </a:pathLst>
            </a:custGeom>
            <a:solidFill>
              <a:srgbClr val="F1A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20"/>
            <p:cNvSpPr/>
            <p:nvPr/>
          </p:nvSpPr>
          <p:spPr>
            <a:xfrm>
              <a:off x="7717196" y="3746353"/>
              <a:ext cx="1427843" cy="788667"/>
            </a:xfrm>
            <a:custGeom>
              <a:avLst/>
              <a:gdLst/>
              <a:ahLst/>
              <a:cxnLst/>
              <a:rect l="l" t="t" r="r" b="b"/>
              <a:pathLst>
                <a:path w="18361" h="10142" extrusionOk="0">
                  <a:moveTo>
                    <a:pt x="2535" y="1176"/>
                  </a:moveTo>
                  <a:cubicBezTo>
                    <a:pt x="6585" y="4994"/>
                    <a:pt x="11821" y="7135"/>
                    <a:pt x="17379" y="7260"/>
                  </a:cubicBezTo>
                  <a:lnTo>
                    <a:pt x="17379" y="9160"/>
                  </a:lnTo>
                  <a:cubicBezTo>
                    <a:pt x="11313" y="9035"/>
                    <a:pt x="5594" y="6689"/>
                    <a:pt x="1187" y="2523"/>
                  </a:cubicBezTo>
                  <a:lnTo>
                    <a:pt x="2535" y="1176"/>
                  </a:lnTo>
                  <a:close/>
                  <a:moveTo>
                    <a:pt x="2526" y="1"/>
                  </a:moveTo>
                  <a:cubicBezTo>
                    <a:pt x="2401" y="1"/>
                    <a:pt x="2276" y="48"/>
                    <a:pt x="2178" y="141"/>
                  </a:cubicBezTo>
                  <a:lnTo>
                    <a:pt x="144" y="2175"/>
                  </a:lnTo>
                  <a:cubicBezTo>
                    <a:pt x="54" y="2273"/>
                    <a:pt x="1" y="2398"/>
                    <a:pt x="1" y="2523"/>
                  </a:cubicBezTo>
                  <a:cubicBezTo>
                    <a:pt x="1" y="2657"/>
                    <a:pt x="54" y="2782"/>
                    <a:pt x="144" y="2871"/>
                  </a:cubicBezTo>
                  <a:cubicBezTo>
                    <a:pt x="4899" y="7564"/>
                    <a:pt x="11197" y="10142"/>
                    <a:pt x="17870" y="10142"/>
                  </a:cubicBezTo>
                  <a:cubicBezTo>
                    <a:pt x="18137" y="10142"/>
                    <a:pt x="18360" y="9928"/>
                    <a:pt x="18360" y="9651"/>
                  </a:cubicBezTo>
                  <a:lnTo>
                    <a:pt x="18360" y="6770"/>
                  </a:lnTo>
                  <a:cubicBezTo>
                    <a:pt x="18360" y="6502"/>
                    <a:pt x="18137" y="6279"/>
                    <a:pt x="17870" y="6279"/>
                  </a:cubicBezTo>
                  <a:cubicBezTo>
                    <a:pt x="12223" y="6279"/>
                    <a:pt x="6897" y="4102"/>
                    <a:pt x="2874" y="141"/>
                  </a:cubicBezTo>
                  <a:cubicBezTo>
                    <a:pt x="2775" y="48"/>
                    <a:pt x="2650" y="1"/>
                    <a:pt x="25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20"/>
            <p:cNvSpPr/>
            <p:nvPr/>
          </p:nvSpPr>
          <p:spPr>
            <a:xfrm>
              <a:off x="7913553" y="2591191"/>
              <a:ext cx="1193304" cy="1681614"/>
            </a:xfrm>
            <a:custGeom>
              <a:avLst/>
              <a:gdLst/>
              <a:ahLst/>
              <a:cxnLst/>
              <a:rect l="l" t="t" r="r" b="b"/>
              <a:pathLst>
                <a:path w="15345" h="21625" extrusionOk="0">
                  <a:moveTo>
                    <a:pt x="15345" y="0"/>
                  </a:moveTo>
                  <a:lnTo>
                    <a:pt x="1" y="15344"/>
                  </a:lnTo>
                  <a:cubicBezTo>
                    <a:pt x="3953" y="19225"/>
                    <a:pt x="9368" y="21625"/>
                    <a:pt x="15345" y="21625"/>
                  </a:cubicBezTo>
                  <a:lnTo>
                    <a:pt x="1534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20"/>
            <p:cNvSpPr/>
            <p:nvPr/>
          </p:nvSpPr>
          <p:spPr>
            <a:xfrm>
              <a:off x="7875370" y="2553398"/>
              <a:ext cx="1269669" cy="1757588"/>
            </a:xfrm>
            <a:custGeom>
              <a:avLst/>
              <a:gdLst/>
              <a:ahLst/>
              <a:cxnLst/>
              <a:rect l="l" t="t" r="r" b="b"/>
              <a:pathLst>
                <a:path w="16327" h="22602" extrusionOk="0">
                  <a:moveTo>
                    <a:pt x="15345" y="1673"/>
                  </a:moveTo>
                  <a:lnTo>
                    <a:pt x="15345" y="21620"/>
                  </a:lnTo>
                  <a:cubicBezTo>
                    <a:pt x="10046" y="21495"/>
                    <a:pt x="5059" y="19452"/>
                    <a:pt x="1196" y="15821"/>
                  </a:cubicBezTo>
                  <a:lnTo>
                    <a:pt x="15345" y="1673"/>
                  </a:lnTo>
                  <a:close/>
                  <a:moveTo>
                    <a:pt x="15831" y="0"/>
                  </a:moveTo>
                  <a:cubicBezTo>
                    <a:pt x="15702" y="0"/>
                    <a:pt x="15577" y="52"/>
                    <a:pt x="15488" y="147"/>
                  </a:cubicBezTo>
                  <a:lnTo>
                    <a:pt x="144" y="15482"/>
                  </a:lnTo>
                  <a:cubicBezTo>
                    <a:pt x="54" y="15571"/>
                    <a:pt x="1" y="15705"/>
                    <a:pt x="1" y="15830"/>
                  </a:cubicBezTo>
                  <a:cubicBezTo>
                    <a:pt x="1" y="15964"/>
                    <a:pt x="54" y="16089"/>
                    <a:pt x="153" y="16178"/>
                  </a:cubicBezTo>
                  <a:cubicBezTo>
                    <a:pt x="4363" y="20326"/>
                    <a:pt x="9930" y="22601"/>
                    <a:pt x="15836" y="22601"/>
                  </a:cubicBezTo>
                  <a:cubicBezTo>
                    <a:pt x="16103" y="22601"/>
                    <a:pt x="16326" y="22387"/>
                    <a:pt x="16326" y="22111"/>
                  </a:cubicBezTo>
                  <a:lnTo>
                    <a:pt x="16326" y="486"/>
                  </a:lnTo>
                  <a:cubicBezTo>
                    <a:pt x="16326" y="290"/>
                    <a:pt x="16202" y="111"/>
                    <a:pt x="16023" y="40"/>
                  </a:cubicBezTo>
                  <a:cubicBezTo>
                    <a:pt x="15961" y="13"/>
                    <a:pt x="15895" y="0"/>
                    <a:pt x="158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20"/>
            <p:cNvSpPr/>
            <p:nvPr/>
          </p:nvSpPr>
          <p:spPr>
            <a:xfrm>
              <a:off x="7181629" y="2591191"/>
              <a:ext cx="732002" cy="1351434"/>
            </a:xfrm>
            <a:custGeom>
              <a:avLst/>
              <a:gdLst/>
              <a:ahLst/>
              <a:cxnLst/>
              <a:rect l="l" t="t" r="r" b="b"/>
              <a:pathLst>
                <a:path w="9413" h="17379" extrusionOk="0">
                  <a:moveTo>
                    <a:pt x="1" y="0"/>
                  </a:moveTo>
                  <a:cubicBezTo>
                    <a:pt x="72" y="6807"/>
                    <a:pt x="2882" y="12944"/>
                    <a:pt x="7379" y="17378"/>
                  </a:cubicBezTo>
                  <a:lnTo>
                    <a:pt x="9413" y="15344"/>
                  </a:lnTo>
                  <a:cubicBezTo>
                    <a:pt x="5434" y="11428"/>
                    <a:pt x="2954" y="6013"/>
                    <a:pt x="2882" y="0"/>
                  </a:cubicBezTo>
                  <a:close/>
                </a:path>
              </a:pathLst>
            </a:custGeom>
            <a:solidFill>
              <a:srgbClr val="F1A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20"/>
            <p:cNvSpPr/>
            <p:nvPr/>
          </p:nvSpPr>
          <p:spPr>
            <a:xfrm>
              <a:off x="7143524" y="2553009"/>
              <a:ext cx="808289" cy="1427720"/>
            </a:xfrm>
            <a:custGeom>
              <a:avLst/>
              <a:gdLst/>
              <a:ahLst/>
              <a:cxnLst/>
              <a:rect l="l" t="t" r="r" b="b"/>
              <a:pathLst>
                <a:path w="10394" h="18360" extrusionOk="0">
                  <a:moveTo>
                    <a:pt x="2891" y="982"/>
                  </a:moveTo>
                  <a:cubicBezTo>
                    <a:pt x="3078" y="6584"/>
                    <a:pt x="5308" y="11821"/>
                    <a:pt x="9207" y="15835"/>
                  </a:cubicBezTo>
                  <a:lnTo>
                    <a:pt x="7869" y="17173"/>
                  </a:lnTo>
                  <a:cubicBezTo>
                    <a:pt x="3604" y="12802"/>
                    <a:pt x="1178" y="7093"/>
                    <a:pt x="999" y="982"/>
                  </a:cubicBezTo>
                  <a:close/>
                  <a:moveTo>
                    <a:pt x="491" y="0"/>
                  </a:moveTo>
                  <a:cubicBezTo>
                    <a:pt x="366" y="0"/>
                    <a:pt x="241" y="54"/>
                    <a:pt x="143" y="152"/>
                  </a:cubicBezTo>
                  <a:cubicBezTo>
                    <a:pt x="54" y="241"/>
                    <a:pt x="0" y="366"/>
                    <a:pt x="0" y="500"/>
                  </a:cubicBezTo>
                  <a:cubicBezTo>
                    <a:pt x="72" y="7217"/>
                    <a:pt x="2739" y="13507"/>
                    <a:pt x="7521" y="18217"/>
                  </a:cubicBezTo>
                  <a:cubicBezTo>
                    <a:pt x="7619" y="18315"/>
                    <a:pt x="7744" y="18360"/>
                    <a:pt x="7869" y="18360"/>
                  </a:cubicBezTo>
                  <a:cubicBezTo>
                    <a:pt x="7994" y="18360"/>
                    <a:pt x="8118" y="18315"/>
                    <a:pt x="8217" y="18217"/>
                  </a:cubicBezTo>
                  <a:lnTo>
                    <a:pt x="10251" y="16183"/>
                  </a:lnTo>
                  <a:cubicBezTo>
                    <a:pt x="10340" y="16094"/>
                    <a:pt x="10393" y="15960"/>
                    <a:pt x="10393" y="15835"/>
                  </a:cubicBezTo>
                  <a:cubicBezTo>
                    <a:pt x="10393" y="15701"/>
                    <a:pt x="10340" y="15576"/>
                    <a:pt x="10251" y="15487"/>
                  </a:cubicBezTo>
                  <a:cubicBezTo>
                    <a:pt x="6200" y="11500"/>
                    <a:pt x="3926" y="6174"/>
                    <a:pt x="3863" y="491"/>
                  </a:cubicBezTo>
                  <a:cubicBezTo>
                    <a:pt x="3863" y="223"/>
                    <a:pt x="3640" y="0"/>
                    <a:pt x="33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20"/>
            <p:cNvSpPr/>
            <p:nvPr/>
          </p:nvSpPr>
          <p:spPr>
            <a:xfrm>
              <a:off x="7405747" y="2591191"/>
              <a:ext cx="1701109" cy="1193266"/>
            </a:xfrm>
            <a:custGeom>
              <a:avLst/>
              <a:gdLst/>
              <a:ahLst/>
              <a:cxnLst/>
              <a:rect l="l" t="t" r="r" b="b"/>
              <a:pathLst>
                <a:path w="21875" h="15345" extrusionOk="0">
                  <a:moveTo>
                    <a:pt x="0" y="0"/>
                  </a:moveTo>
                  <a:cubicBezTo>
                    <a:pt x="72" y="6013"/>
                    <a:pt x="2552" y="11428"/>
                    <a:pt x="6531" y="15344"/>
                  </a:cubicBezTo>
                  <a:lnTo>
                    <a:pt x="2187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20"/>
            <p:cNvSpPr/>
            <p:nvPr/>
          </p:nvSpPr>
          <p:spPr>
            <a:xfrm>
              <a:off x="7367565" y="2553009"/>
              <a:ext cx="1780274" cy="1269551"/>
            </a:xfrm>
            <a:custGeom>
              <a:avLst/>
              <a:gdLst/>
              <a:ahLst/>
              <a:cxnLst/>
              <a:rect l="l" t="t" r="r" b="b"/>
              <a:pathLst>
                <a:path w="22893" h="16326" extrusionOk="0">
                  <a:moveTo>
                    <a:pt x="21179" y="982"/>
                  </a:moveTo>
                  <a:lnTo>
                    <a:pt x="7022" y="15139"/>
                  </a:lnTo>
                  <a:cubicBezTo>
                    <a:pt x="3302" y="11312"/>
                    <a:pt x="1178" y="6316"/>
                    <a:pt x="991" y="982"/>
                  </a:cubicBezTo>
                  <a:close/>
                  <a:moveTo>
                    <a:pt x="491" y="0"/>
                  </a:moveTo>
                  <a:cubicBezTo>
                    <a:pt x="358" y="0"/>
                    <a:pt x="233" y="54"/>
                    <a:pt x="143" y="152"/>
                  </a:cubicBezTo>
                  <a:cubicBezTo>
                    <a:pt x="54" y="241"/>
                    <a:pt x="1" y="366"/>
                    <a:pt x="1" y="500"/>
                  </a:cubicBezTo>
                  <a:cubicBezTo>
                    <a:pt x="72" y="6441"/>
                    <a:pt x="2436" y="12017"/>
                    <a:pt x="6683" y="16183"/>
                  </a:cubicBezTo>
                  <a:cubicBezTo>
                    <a:pt x="6772" y="16281"/>
                    <a:pt x="6897" y="16326"/>
                    <a:pt x="7022" y="16326"/>
                  </a:cubicBezTo>
                  <a:cubicBezTo>
                    <a:pt x="7146" y="16326"/>
                    <a:pt x="7271" y="16281"/>
                    <a:pt x="7370" y="16183"/>
                  </a:cubicBezTo>
                  <a:lnTo>
                    <a:pt x="22714" y="839"/>
                  </a:lnTo>
                  <a:cubicBezTo>
                    <a:pt x="22848" y="705"/>
                    <a:pt x="22892" y="491"/>
                    <a:pt x="22821" y="304"/>
                  </a:cubicBezTo>
                  <a:cubicBezTo>
                    <a:pt x="22740" y="125"/>
                    <a:pt x="22562" y="0"/>
                    <a:pt x="223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20"/>
            <p:cNvSpPr/>
            <p:nvPr/>
          </p:nvSpPr>
          <p:spPr>
            <a:xfrm>
              <a:off x="8815394" y="1966136"/>
              <a:ext cx="183292" cy="183208"/>
            </a:xfrm>
            <a:custGeom>
              <a:avLst/>
              <a:gdLst/>
              <a:ahLst/>
              <a:cxnLst/>
              <a:rect l="l" t="t" r="r" b="b"/>
              <a:pathLst>
                <a:path w="2357" h="2356" extrusionOk="0">
                  <a:moveTo>
                    <a:pt x="1955" y="0"/>
                  </a:moveTo>
                  <a:lnTo>
                    <a:pt x="1491" y="464"/>
                  </a:lnTo>
                  <a:cubicBezTo>
                    <a:pt x="1625" y="598"/>
                    <a:pt x="1705" y="776"/>
                    <a:pt x="1705" y="973"/>
                  </a:cubicBezTo>
                  <a:cubicBezTo>
                    <a:pt x="1705" y="1169"/>
                    <a:pt x="1625" y="1347"/>
                    <a:pt x="1491" y="1481"/>
                  </a:cubicBezTo>
                  <a:cubicBezTo>
                    <a:pt x="1357" y="1624"/>
                    <a:pt x="1170" y="1695"/>
                    <a:pt x="982" y="1695"/>
                  </a:cubicBezTo>
                  <a:lnTo>
                    <a:pt x="973" y="1695"/>
                  </a:lnTo>
                  <a:cubicBezTo>
                    <a:pt x="786" y="1695"/>
                    <a:pt x="599" y="1624"/>
                    <a:pt x="465" y="1490"/>
                  </a:cubicBezTo>
                  <a:lnTo>
                    <a:pt x="1" y="1945"/>
                  </a:lnTo>
                  <a:cubicBezTo>
                    <a:pt x="260" y="2213"/>
                    <a:pt x="608" y="2355"/>
                    <a:pt x="973" y="2355"/>
                  </a:cubicBezTo>
                  <a:lnTo>
                    <a:pt x="982" y="2355"/>
                  </a:lnTo>
                  <a:cubicBezTo>
                    <a:pt x="1348" y="2355"/>
                    <a:pt x="1696" y="2213"/>
                    <a:pt x="1955" y="1945"/>
                  </a:cubicBezTo>
                  <a:cubicBezTo>
                    <a:pt x="2213" y="1686"/>
                    <a:pt x="2356" y="1338"/>
                    <a:pt x="2356" y="973"/>
                  </a:cubicBezTo>
                  <a:cubicBezTo>
                    <a:pt x="2356" y="607"/>
                    <a:pt x="2213" y="259"/>
                    <a:pt x="195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20"/>
            <p:cNvSpPr/>
            <p:nvPr/>
          </p:nvSpPr>
          <p:spPr>
            <a:xfrm>
              <a:off x="7753979" y="3389345"/>
              <a:ext cx="210976" cy="167578"/>
            </a:xfrm>
            <a:custGeom>
              <a:avLst/>
              <a:gdLst/>
              <a:ahLst/>
              <a:cxnLst/>
              <a:rect l="l" t="t" r="r" b="b"/>
              <a:pathLst>
                <a:path w="2713" h="2155" extrusionOk="0">
                  <a:moveTo>
                    <a:pt x="1134" y="0"/>
                  </a:moveTo>
                  <a:cubicBezTo>
                    <a:pt x="1051" y="0"/>
                    <a:pt x="967" y="7"/>
                    <a:pt x="884" y="22"/>
                  </a:cubicBezTo>
                  <a:cubicBezTo>
                    <a:pt x="518" y="93"/>
                    <a:pt x="206" y="299"/>
                    <a:pt x="1" y="611"/>
                  </a:cubicBezTo>
                  <a:lnTo>
                    <a:pt x="545" y="977"/>
                  </a:lnTo>
                  <a:cubicBezTo>
                    <a:pt x="652" y="816"/>
                    <a:pt x="813" y="709"/>
                    <a:pt x="1009" y="664"/>
                  </a:cubicBezTo>
                  <a:cubicBezTo>
                    <a:pt x="1052" y="656"/>
                    <a:pt x="1095" y="652"/>
                    <a:pt x="1138" y="652"/>
                  </a:cubicBezTo>
                  <a:cubicBezTo>
                    <a:pt x="1284" y="652"/>
                    <a:pt x="1429" y="698"/>
                    <a:pt x="1553" y="780"/>
                  </a:cubicBezTo>
                  <a:cubicBezTo>
                    <a:pt x="1714" y="887"/>
                    <a:pt x="1821" y="1057"/>
                    <a:pt x="1856" y="1244"/>
                  </a:cubicBezTo>
                  <a:cubicBezTo>
                    <a:pt x="1892" y="1431"/>
                    <a:pt x="1856" y="1628"/>
                    <a:pt x="1740" y="1788"/>
                  </a:cubicBezTo>
                  <a:lnTo>
                    <a:pt x="2285" y="2154"/>
                  </a:lnTo>
                  <a:cubicBezTo>
                    <a:pt x="2713" y="1521"/>
                    <a:pt x="2543" y="664"/>
                    <a:pt x="1919" y="236"/>
                  </a:cubicBezTo>
                  <a:cubicBezTo>
                    <a:pt x="1679" y="79"/>
                    <a:pt x="1409" y="0"/>
                    <a:pt x="113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20"/>
            <p:cNvSpPr/>
            <p:nvPr/>
          </p:nvSpPr>
          <p:spPr>
            <a:xfrm>
              <a:off x="8798052" y="3019195"/>
              <a:ext cx="209654" cy="147127"/>
            </a:xfrm>
            <a:custGeom>
              <a:avLst/>
              <a:gdLst/>
              <a:ahLst/>
              <a:cxnLst/>
              <a:rect l="l" t="t" r="r" b="b"/>
              <a:pathLst>
                <a:path w="2696" h="1892" extrusionOk="0">
                  <a:moveTo>
                    <a:pt x="135" y="0"/>
                  </a:moveTo>
                  <a:lnTo>
                    <a:pt x="135" y="0"/>
                  </a:lnTo>
                  <a:cubicBezTo>
                    <a:pt x="1" y="339"/>
                    <a:pt x="1" y="714"/>
                    <a:pt x="144" y="1053"/>
                  </a:cubicBezTo>
                  <a:cubicBezTo>
                    <a:pt x="295" y="1392"/>
                    <a:pt x="563" y="1651"/>
                    <a:pt x="902" y="1793"/>
                  </a:cubicBezTo>
                  <a:cubicBezTo>
                    <a:pt x="1071" y="1856"/>
                    <a:pt x="1241" y="1892"/>
                    <a:pt x="1410" y="1892"/>
                  </a:cubicBezTo>
                  <a:cubicBezTo>
                    <a:pt x="1964" y="1892"/>
                    <a:pt x="2481" y="1561"/>
                    <a:pt x="2695" y="1026"/>
                  </a:cubicBezTo>
                  <a:lnTo>
                    <a:pt x="2088" y="776"/>
                  </a:lnTo>
                  <a:cubicBezTo>
                    <a:pt x="2017" y="964"/>
                    <a:pt x="1874" y="1098"/>
                    <a:pt x="1696" y="1178"/>
                  </a:cubicBezTo>
                  <a:cubicBezTo>
                    <a:pt x="1601" y="1216"/>
                    <a:pt x="1501" y="1236"/>
                    <a:pt x="1402" y="1236"/>
                  </a:cubicBezTo>
                  <a:cubicBezTo>
                    <a:pt x="1314" y="1236"/>
                    <a:pt x="1226" y="1220"/>
                    <a:pt x="1143" y="1187"/>
                  </a:cubicBezTo>
                  <a:cubicBezTo>
                    <a:pt x="964" y="1115"/>
                    <a:pt x="822" y="973"/>
                    <a:pt x="750" y="794"/>
                  </a:cubicBezTo>
                  <a:cubicBezTo>
                    <a:pt x="670" y="616"/>
                    <a:pt x="670" y="420"/>
                    <a:pt x="741" y="241"/>
                  </a:cubicBezTo>
                  <a:lnTo>
                    <a:pt x="13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20"/>
            <p:cNvSpPr/>
            <p:nvPr/>
          </p:nvSpPr>
          <p:spPr>
            <a:xfrm>
              <a:off x="8435278" y="2195768"/>
              <a:ext cx="149231" cy="207470"/>
            </a:xfrm>
            <a:custGeom>
              <a:avLst/>
              <a:gdLst/>
              <a:ahLst/>
              <a:cxnLst/>
              <a:rect l="l" t="t" r="r" b="b"/>
              <a:pathLst>
                <a:path w="1919" h="2668" extrusionOk="0">
                  <a:moveTo>
                    <a:pt x="999" y="0"/>
                  </a:moveTo>
                  <a:lnTo>
                    <a:pt x="759" y="616"/>
                  </a:lnTo>
                  <a:cubicBezTo>
                    <a:pt x="946" y="687"/>
                    <a:pt x="1089" y="821"/>
                    <a:pt x="1160" y="999"/>
                  </a:cubicBezTo>
                  <a:cubicBezTo>
                    <a:pt x="1240" y="1178"/>
                    <a:pt x="1249" y="1374"/>
                    <a:pt x="1178" y="1552"/>
                  </a:cubicBezTo>
                  <a:cubicBezTo>
                    <a:pt x="1106" y="1731"/>
                    <a:pt x="973" y="1873"/>
                    <a:pt x="794" y="1954"/>
                  </a:cubicBezTo>
                  <a:cubicBezTo>
                    <a:pt x="702" y="1995"/>
                    <a:pt x="606" y="2015"/>
                    <a:pt x="509" y="2015"/>
                  </a:cubicBezTo>
                  <a:cubicBezTo>
                    <a:pt x="418" y="2015"/>
                    <a:pt x="328" y="1997"/>
                    <a:pt x="241" y="1963"/>
                  </a:cubicBezTo>
                  <a:lnTo>
                    <a:pt x="0" y="2578"/>
                  </a:lnTo>
                  <a:cubicBezTo>
                    <a:pt x="161" y="2641"/>
                    <a:pt x="330" y="2667"/>
                    <a:pt x="500" y="2667"/>
                  </a:cubicBezTo>
                  <a:cubicBezTo>
                    <a:pt x="687" y="2667"/>
                    <a:pt x="883" y="2632"/>
                    <a:pt x="1062" y="2551"/>
                  </a:cubicBezTo>
                  <a:cubicBezTo>
                    <a:pt x="1392" y="2400"/>
                    <a:pt x="1651" y="2132"/>
                    <a:pt x="1784" y="1784"/>
                  </a:cubicBezTo>
                  <a:cubicBezTo>
                    <a:pt x="1918" y="1445"/>
                    <a:pt x="1909" y="1071"/>
                    <a:pt x="1758" y="732"/>
                  </a:cubicBezTo>
                  <a:cubicBezTo>
                    <a:pt x="1615" y="393"/>
                    <a:pt x="1338" y="134"/>
                    <a:pt x="99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20"/>
            <p:cNvSpPr/>
            <p:nvPr/>
          </p:nvSpPr>
          <p:spPr>
            <a:xfrm>
              <a:off x="8163334" y="2170107"/>
              <a:ext cx="171394" cy="195650"/>
            </a:xfrm>
            <a:custGeom>
              <a:avLst/>
              <a:gdLst/>
              <a:ahLst/>
              <a:cxnLst/>
              <a:rect l="l" t="t" r="r" b="b"/>
              <a:pathLst>
                <a:path w="2204" h="2516" extrusionOk="0">
                  <a:moveTo>
                    <a:pt x="642" y="0"/>
                  </a:moveTo>
                  <a:cubicBezTo>
                    <a:pt x="339" y="205"/>
                    <a:pt x="134" y="517"/>
                    <a:pt x="63" y="883"/>
                  </a:cubicBezTo>
                  <a:cubicBezTo>
                    <a:pt x="0" y="1249"/>
                    <a:pt x="72" y="1615"/>
                    <a:pt x="286" y="1918"/>
                  </a:cubicBezTo>
                  <a:cubicBezTo>
                    <a:pt x="491" y="2221"/>
                    <a:pt x="803" y="2427"/>
                    <a:pt x="1169" y="2489"/>
                  </a:cubicBezTo>
                  <a:cubicBezTo>
                    <a:pt x="1249" y="2507"/>
                    <a:pt x="1338" y="2516"/>
                    <a:pt x="1428" y="2516"/>
                  </a:cubicBezTo>
                  <a:cubicBezTo>
                    <a:pt x="1695" y="2516"/>
                    <a:pt x="1972" y="2435"/>
                    <a:pt x="2204" y="2275"/>
                  </a:cubicBezTo>
                  <a:lnTo>
                    <a:pt x="1829" y="1731"/>
                  </a:lnTo>
                  <a:cubicBezTo>
                    <a:pt x="1708" y="1818"/>
                    <a:pt x="1572" y="1860"/>
                    <a:pt x="1428" y="1860"/>
                  </a:cubicBezTo>
                  <a:cubicBezTo>
                    <a:pt x="1381" y="1860"/>
                    <a:pt x="1333" y="1855"/>
                    <a:pt x="1285" y="1847"/>
                  </a:cubicBezTo>
                  <a:cubicBezTo>
                    <a:pt x="1097" y="1811"/>
                    <a:pt x="928" y="1704"/>
                    <a:pt x="821" y="1543"/>
                  </a:cubicBezTo>
                  <a:cubicBezTo>
                    <a:pt x="714" y="1383"/>
                    <a:pt x="669" y="1195"/>
                    <a:pt x="705" y="999"/>
                  </a:cubicBezTo>
                  <a:cubicBezTo>
                    <a:pt x="741" y="812"/>
                    <a:pt x="848" y="651"/>
                    <a:pt x="1008" y="535"/>
                  </a:cubicBezTo>
                  <a:lnTo>
                    <a:pt x="64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20"/>
            <p:cNvSpPr/>
            <p:nvPr/>
          </p:nvSpPr>
          <p:spPr>
            <a:xfrm>
              <a:off x="7566021" y="2693837"/>
              <a:ext cx="215098" cy="214391"/>
            </a:xfrm>
            <a:custGeom>
              <a:avLst/>
              <a:gdLst/>
              <a:ahLst/>
              <a:cxnLst/>
              <a:rect l="l" t="t" r="r" b="b"/>
              <a:pathLst>
                <a:path w="2766" h="2757" extrusionOk="0">
                  <a:moveTo>
                    <a:pt x="1383" y="652"/>
                  </a:moveTo>
                  <a:cubicBezTo>
                    <a:pt x="1784" y="652"/>
                    <a:pt x="2106" y="982"/>
                    <a:pt x="2106" y="1383"/>
                  </a:cubicBezTo>
                  <a:cubicBezTo>
                    <a:pt x="2106" y="1776"/>
                    <a:pt x="1784" y="2106"/>
                    <a:pt x="1383" y="2106"/>
                  </a:cubicBezTo>
                  <a:cubicBezTo>
                    <a:pt x="981" y="2106"/>
                    <a:pt x="660" y="1776"/>
                    <a:pt x="660" y="1383"/>
                  </a:cubicBezTo>
                  <a:cubicBezTo>
                    <a:pt x="660" y="982"/>
                    <a:pt x="981" y="652"/>
                    <a:pt x="1383" y="652"/>
                  </a:cubicBezTo>
                  <a:close/>
                  <a:moveTo>
                    <a:pt x="1383" y="0"/>
                  </a:moveTo>
                  <a:cubicBezTo>
                    <a:pt x="625" y="0"/>
                    <a:pt x="0" y="616"/>
                    <a:pt x="0" y="1383"/>
                  </a:cubicBezTo>
                  <a:cubicBezTo>
                    <a:pt x="0" y="2141"/>
                    <a:pt x="625" y="2757"/>
                    <a:pt x="1383" y="2757"/>
                  </a:cubicBezTo>
                  <a:cubicBezTo>
                    <a:pt x="2141" y="2757"/>
                    <a:pt x="2766" y="2141"/>
                    <a:pt x="2766" y="1383"/>
                  </a:cubicBezTo>
                  <a:cubicBezTo>
                    <a:pt x="2766" y="616"/>
                    <a:pt x="2141" y="0"/>
                    <a:pt x="1383" y="0"/>
                  </a:cubicBezTo>
                  <a:close/>
                </a:path>
              </a:pathLst>
            </a:custGeom>
            <a:solidFill>
              <a:schemeClr val="accen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20"/>
            <p:cNvSpPr/>
            <p:nvPr/>
          </p:nvSpPr>
          <p:spPr>
            <a:xfrm>
              <a:off x="7982249" y="2381850"/>
              <a:ext cx="134689" cy="123876"/>
            </a:xfrm>
            <a:custGeom>
              <a:avLst/>
              <a:gdLst/>
              <a:ahLst/>
              <a:cxnLst/>
              <a:rect l="l" t="t" r="r" b="b"/>
              <a:pathLst>
                <a:path w="1732" h="1593" extrusionOk="0">
                  <a:moveTo>
                    <a:pt x="1149" y="1"/>
                  </a:moveTo>
                  <a:cubicBezTo>
                    <a:pt x="1116" y="1"/>
                    <a:pt x="1082" y="11"/>
                    <a:pt x="1053" y="32"/>
                  </a:cubicBezTo>
                  <a:lnTo>
                    <a:pt x="81" y="809"/>
                  </a:lnTo>
                  <a:cubicBezTo>
                    <a:pt x="10" y="862"/>
                    <a:pt x="1" y="960"/>
                    <a:pt x="54" y="1032"/>
                  </a:cubicBezTo>
                  <a:lnTo>
                    <a:pt x="447" y="1531"/>
                  </a:lnTo>
                  <a:cubicBezTo>
                    <a:pt x="477" y="1572"/>
                    <a:pt x="525" y="1592"/>
                    <a:pt x="573" y="1592"/>
                  </a:cubicBezTo>
                  <a:cubicBezTo>
                    <a:pt x="608" y="1592"/>
                    <a:pt x="643" y="1581"/>
                    <a:pt x="670" y="1558"/>
                  </a:cubicBezTo>
                  <a:lnTo>
                    <a:pt x="1651" y="791"/>
                  </a:lnTo>
                  <a:cubicBezTo>
                    <a:pt x="1714" y="737"/>
                    <a:pt x="1731" y="630"/>
                    <a:pt x="1678" y="559"/>
                  </a:cubicBezTo>
                  <a:lnTo>
                    <a:pt x="1285" y="59"/>
                  </a:lnTo>
                  <a:cubicBezTo>
                    <a:pt x="1248" y="22"/>
                    <a:pt x="1199" y="1"/>
                    <a:pt x="11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20"/>
            <p:cNvSpPr/>
            <p:nvPr/>
          </p:nvSpPr>
          <p:spPr>
            <a:xfrm>
              <a:off x="8057885" y="2725798"/>
              <a:ext cx="134611" cy="99769"/>
            </a:xfrm>
            <a:custGeom>
              <a:avLst/>
              <a:gdLst/>
              <a:ahLst/>
              <a:cxnLst/>
              <a:rect l="l" t="t" r="r" b="b"/>
              <a:pathLst>
                <a:path w="1731" h="1283" extrusionOk="0">
                  <a:moveTo>
                    <a:pt x="359" y="1"/>
                  </a:moveTo>
                  <a:cubicBezTo>
                    <a:pt x="289" y="1"/>
                    <a:pt x="227" y="44"/>
                    <a:pt x="205" y="116"/>
                  </a:cubicBezTo>
                  <a:lnTo>
                    <a:pt x="27" y="722"/>
                  </a:lnTo>
                  <a:cubicBezTo>
                    <a:pt x="0" y="812"/>
                    <a:pt x="54" y="901"/>
                    <a:pt x="134" y="928"/>
                  </a:cubicBezTo>
                  <a:lnTo>
                    <a:pt x="1329" y="1275"/>
                  </a:lnTo>
                  <a:cubicBezTo>
                    <a:pt x="1344" y="1280"/>
                    <a:pt x="1358" y="1282"/>
                    <a:pt x="1373" y="1282"/>
                  </a:cubicBezTo>
                  <a:cubicBezTo>
                    <a:pt x="1442" y="1282"/>
                    <a:pt x="1511" y="1234"/>
                    <a:pt x="1526" y="1168"/>
                  </a:cubicBezTo>
                  <a:lnTo>
                    <a:pt x="1704" y="553"/>
                  </a:lnTo>
                  <a:cubicBezTo>
                    <a:pt x="1731" y="473"/>
                    <a:pt x="1686" y="374"/>
                    <a:pt x="1597" y="357"/>
                  </a:cubicBezTo>
                  <a:lnTo>
                    <a:pt x="411" y="9"/>
                  </a:lnTo>
                  <a:cubicBezTo>
                    <a:pt x="393" y="3"/>
                    <a:pt x="376" y="1"/>
                    <a:pt x="3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20"/>
            <p:cNvSpPr/>
            <p:nvPr/>
          </p:nvSpPr>
          <p:spPr>
            <a:xfrm>
              <a:off x="7830966" y="1595364"/>
              <a:ext cx="136089" cy="121465"/>
            </a:xfrm>
            <a:custGeom>
              <a:avLst/>
              <a:gdLst/>
              <a:ahLst/>
              <a:cxnLst/>
              <a:rect l="l" t="t" r="r" b="b"/>
              <a:pathLst>
                <a:path w="1750" h="1562" extrusionOk="0">
                  <a:moveTo>
                    <a:pt x="560" y="0"/>
                  </a:moveTo>
                  <a:cubicBezTo>
                    <a:pt x="510" y="0"/>
                    <a:pt x="462" y="24"/>
                    <a:pt x="429" y="67"/>
                  </a:cubicBezTo>
                  <a:lnTo>
                    <a:pt x="55" y="584"/>
                  </a:lnTo>
                  <a:cubicBezTo>
                    <a:pt x="1" y="656"/>
                    <a:pt x="19" y="754"/>
                    <a:pt x="90" y="807"/>
                  </a:cubicBezTo>
                  <a:lnTo>
                    <a:pt x="1098" y="1530"/>
                  </a:lnTo>
                  <a:cubicBezTo>
                    <a:pt x="1126" y="1551"/>
                    <a:pt x="1160" y="1561"/>
                    <a:pt x="1193" y="1561"/>
                  </a:cubicBezTo>
                  <a:cubicBezTo>
                    <a:pt x="1244" y="1561"/>
                    <a:pt x="1294" y="1537"/>
                    <a:pt x="1321" y="1494"/>
                  </a:cubicBezTo>
                  <a:lnTo>
                    <a:pt x="1696" y="986"/>
                  </a:lnTo>
                  <a:cubicBezTo>
                    <a:pt x="1750" y="914"/>
                    <a:pt x="1732" y="807"/>
                    <a:pt x="1660" y="754"/>
                  </a:cubicBezTo>
                  <a:lnTo>
                    <a:pt x="652" y="31"/>
                  </a:lnTo>
                  <a:cubicBezTo>
                    <a:pt x="624" y="10"/>
                    <a:pt x="592" y="0"/>
                    <a:pt x="5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20"/>
            <p:cNvSpPr/>
            <p:nvPr/>
          </p:nvSpPr>
          <p:spPr>
            <a:xfrm>
              <a:off x="8308988" y="2053930"/>
              <a:ext cx="93085" cy="128930"/>
            </a:xfrm>
            <a:custGeom>
              <a:avLst/>
              <a:gdLst/>
              <a:ahLst/>
              <a:cxnLst/>
              <a:rect l="l" t="t" r="r" b="b"/>
              <a:pathLst>
                <a:path w="1197" h="1658" extrusionOk="0">
                  <a:moveTo>
                    <a:pt x="386" y="1"/>
                  </a:moveTo>
                  <a:cubicBezTo>
                    <a:pt x="311" y="1"/>
                    <a:pt x="248" y="51"/>
                    <a:pt x="233" y="129"/>
                  </a:cubicBezTo>
                  <a:lnTo>
                    <a:pt x="18" y="1351"/>
                  </a:lnTo>
                  <a:cubicBezTo>
                    <a:pt x="1" y="1440"/>
                    <a:pt x="54" y="1530"/>
                    <a:pt x="143" y="1539"/>
                  </a:cubicBezTo>
                  <a:lnTo>
                    <a:pt x="768" y="1655"/>
                  </a:lnTo>
                  <a:cubicBezTo>
                    <a:pt x="778" y="1657"/>
                    <a:pt x="788" y="1658"/>
                    <a:pt x="799" y="1658"/>
                  </a:cubicBezTo>
                  <a:cubicBezTo>
                    <a:pt x="877" y="1658"/>
                    <a:pt x="948" y="1600"/>
                    <a:pt x="964" y="1521"/>
                  </a:cubicBezTo>
                  <a:lnTo>
                    <a:pt x="1178" y="299"/>
                  </a:lnTo>
                  <a:cubicBezTo>
                    <a:pt x="1196" y="209"/>
                    <a:pt x="1134" y="129"/>
                    <a:pt x="1044" y="111"/>
                  </a:cubicBezTo>
                  <a:lnTo>
                    <a:pt x="420" y="4"/>
                  </a:lnTo>
                  <a:cubicBezTo>
                    <a:pt x="408" y="2"/>
                    <a:pt x="397" y="1"/>
                    <a:pt x="3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20"/>
            <p:cNvSpPr/>
            <p:nvPr/>
          </p:nvSpPr>
          <p:spPr>
            <a:xfrm>
              <a:off x="8916721" y="3659414"/>
              <a:ext cx="93007" cy="129397"/>
            </a:xfrm>
            <a:custGeom>
              <a:avLst/>
              <a:gdLst/>
              <a:ahLst/>
              <a:cxnLst/>
              <a:rect l="l" t="t" r="r" b="b"/>
              <a:pathLst>
                <a:path w="1196" h="1664" extrusionOk="0">
                  <a:moveTo>
                    <a:pt x="400" y="0"/>
                  </a:moveTo>
                  <a:cubicBezTo>
                    <a:pt x="319" y="0"/>
                    <a:pt x="249" y="52"/>
                    <a:pt x="232" y="135"/>
                  </a:cubicBezTo>
                  <a:lnTo>
                    <a:pt x="18" y="1357"/>
                  </a:lnTo>
                  <a:cubicBezTo>
                    <a:pt x="0" y="1447"/>
                    <a:pt x="63" y="1536"/>
                    <a:pt x="143" y="1545"/>
                  </a:cubicBezTo>
                  <a:lnTo>
                    <a:pt x="768" y="1661"/>
                  </a:lnTo>
                  <a:cubicBezTo>
                    <a:pt x="778" y="1663"/>
                    <a:pt x="788" y="1664"/>
                    <a:pt x="798" y="1664"/>
                  </a:cubicBezTo>
                  <a:cubicBezTo>
                    <a:pt x="877" y="1664"/>
                    <a:pt x="948" y="1606"/>
                    <a:pt x="964" y="1527"/>
                  </a:cubicBezTo>
                  <a:lnTo>
                    <a:pt x="1178" y="305"/>
                  </a:lnTo>
                  <a:cubicBezTo>
                    <a:pt x="1196" y="215"/>
                    <a:pt x="1133" y="135"/>
                    <a:pt x="1044" y="117"/>
                  </a:cubicBezTo>
                  <a:lnTo>
                    <a:pt x="420" y="1"/>
                  </a:lnTo>
                  <a:cubicBezTo>
                    <a:pt x="413" y="1"/>
                    <a:pt x="407" y="0"/>
                    <a:pt x="4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20"/>
            <p:cNvSpPr/>
            <p:nvPr/>
          </p:nvSpPr>
          <p:spPr>
            <a:xfrm>
              <a:off x="8778688" y="1354922"/>
              <a:ext cx="199156" cy="69520"/>
            </a:xfrm>
            <a:custGeom>
              <a:avLst/>
              <a:gdLst/>
              <a:ahLst/>
              <a:cxnLst/>
              <a:rect l="l" t="t" r="r" b="b"/>
              <a:pathLst>
                <a:path w="2561" h="894" extrusionOk="0">
                  <a:moveTo>
                    <a:pt x="207" y="0"/>
                  </a:moveTo>
                  <a:cubicBezTo>
                    <a:pt x="115" y="0"/>
                    <a:pt x="36" y="69"/>
                    <a:pt x="36" y="161"/>
                  </a:cubicBezTo>
                  <a:lnTo>
                    <a:pt x="9" y="554"/>
                  </a:lnTo>
                  <a:cubicBezTo>
                    <a:pt x="0" y="652"/>
                    <a:pt x="72" y="741"/>
                    <a:pt x="170" y="750"/>
                  </a:cubicBezTo>
                  <a:lnTo>
                    <a:pt x="2337" y="893"/>
                  </a:lnTo>
                  <a:cubicBezTo>
                    <a:pt x="2343" y="893"/>
                    <a:pt x="2349" y="894"/>
                    <a:pt x="2354" y="894"/>
                  </a:cubicBezTo>
                  <a:cubicBezTo>
                    <a:pt x="2444" y="894"/>
                    <a:pt x="2516" y="825"/>
                    <a:pt x="2525" y="732"/>
                  </a:cubicBezTo>
                  <a:lnTo>
                    <a:pt x="2552" y="340"/>
                  </a:lnTo>
                  <a:cubicBezTo>
                    <a:pt x="2560" y="242"/>
                    <a:pt x="2489" y="152"/>
                    <a:pt x="2391" y="144"/>
                  </a:cubicBezTo>
                  <a:lnTo>
                    <a:pt x="223" y="1"/>
                  </a:lnTo>
                  <a:cubicBezTo>
                    <a:pt x="218" y="0"/>
                    <a:pt x="212" y="0"/>
                    <a:pt x="2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57" name="Google Shape;557;p20"/>
            <p:cNvGrpSpPr/>
            <p:nvPr/>
          </p:nvGrpSpPr>
          <p:grpSpPr>
            <a:xfrm>
              <a:off x="7572791" y="2015552"/>
              <a:ext cx="446838" cy="379559"/>
              <a:chOff x="9520904" y="1806552"/>
              <a:chExt cx="446838" cy="379559"/>
            </a:xfrm>
          </p:grpSpPr>
          <p:sp>
            <p:nvSpPr>
              <p:cNvPr id="558" name="Google Shape;558;p20"/>
              <p:cNvSpPr/>
              <p:nvPr/>
            </p:nvSpPr>
            <p:spPr>
              <a:xfrm>
                <a:off x="9539645" y="1824204"/>
                <a:ext cx="398312" cy="344332"/>
              </a:xfrm>
              <a:custGeom>
                <a:avLst/>
                <a:gdLst/>
                <a:ahLst/>
                <a:cxnLst/>
                <a:rect l="l" t="t" r="r" b="b"/>
                <a:pathLst>
                  <a:path w="5122" h="4428" extrusionOk="0">
                    <a:moveTo>
                      <a:pt x="3081" y="1"/>
                    </a:moveTo>
                    <a:cubicBezTo>
                      <a:pt x="2821" y="1"/>
                      <a:pt x="2507" y="88"/>
                      <a:pt x="2186" y="381"/>
                    </a:cubicBezTo>
                    <a:cubicBezTo>
                      <a:pt x="2128" y="431"/>
                      <a:pt x="2057" y="456"/>
                      <a:pt x="1987" y="456"/>
                    </a:cubicBezTo>
                    <a:cubicBezTo>
                      <a:pt x="1908" y="456"/>
                      <a:pt x="1829" y="424"/>
                      <a:pt x="1767" y="363"/>
                    </a:cubicBezTo>
                    <a:lnTo>
                      <a:pt x="1571" y="185"/>
                    </a:lnTo>
                    <a:cubicBezTo>
                      <a:pt x="1512" y="125"/>
                      <a:pt x="1434" y="96"/>
                      <a:pt x="1357" y="96"/>
                    </a:cubicBezTo>
                    <a:cubicBezTo>
                      <a:pt x="1271" y="96"/>
                      <a:pt x="1186" y="132"/>
                      <a:pt x="1125" y="202"/>
                    </a:cubicBezTo>
                    <a:lnTo>
                      <a:pt x="117" y="1389"/>
                    </a:lnTo>
                    <a:cubicBezTo>
                      <a:pt x="1" y="1523"/>
                      <a:pt x="27" y="1728"/>
                      <a:pt x="170" y="1835"/>
                    </a:cubicBezTo>
                    <a:lnTo>
                      <a:pt x="447" y="2040"/>
                    </a:lnTo>
                    <a:cubicBezTo>
                      <a:pt x="572" y="2138"/>
                      <a:pt x="607" y="2326"/>
                      <a:pt x="518" y="2459"/>
                    </a:cubicBezTo>
                    <a:cubicBezTo>
                      <a:pt x="304" y="2789"/>
                      <a:pt x="81" y="3432"/>
                      <a:pt x="857" y="4092"/>
                    </a:cubicBezTo>
                    <a:cubicBezTo>
                      <a:pt x="1140" y="4334"/>
                      <a:pt x="1439" y="4428"/>
                      <a:pt x="1733" y="4428"/>
                    </a:cubicBezTo>
                    <a:cubicBezTo>
                      <a:pt x="2599" y="4428"/>
                      <a:pt x="3421" y="3611"/>
                      <a:pt x="3640" y="3351"/>
                    </a:cubicBezTo>
                    <a:cubicBezTo>
                      <a:pt x="3935" y="3012"/>
                      <a:pt x="5121" y="1398"/>
                      <a:pt x="3756" y="202"/>
                    </a:cubicBezTo>
                    <a:cubicBezTo>
                      <a:pt x="3739" y="193"/>
                      <a:pt x="3730" y="185"/>
                      <a:pt x="3712" y="176"/>
                    </a:cubicBezTo>
                    <a:cubicBezTo>
                      <a:pt x="3638" y="131"/>
                      <a:pt x="3400" y="1"/>
                      <a:pt x="308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" name="Google Shape;559;p20"/>
              <p:cNvSpPr/>
              <p:nvPr/>
            </p:nvSpPr>
            <p:spPr>
              <a:xfrm>
                <a:off x="9520904" y="1806552"/>
                <a:ext cx="446838" cy="379559"/>
              </a:xfrm>
              <a:custGeom>
                <a:avLst/>
                <a:gdLst/>
                <a:ahLst/>
                <a:cxnLst/>
                <a:rect l="l" t="t" r="r" b="b"/>
                <a:pathLst>
                  <a:path w="5746" h="4881" extrusionOk="0">
                    <a:moveTo>
                      <a:pt x="3322" y="448"/>
                    </a:moveTo>
                    <a:cubicBezTo>
                      <a:pt x="3568" y="448"/>
                      <a:pt x="3756" y="546"/>
                      <a:pt x="3837" y="599"/>
                    </a:cubicBezTo>
                    <a:cubicBezTo>
                      <a:pt x="3837" y="599"/>
                      <a:pt x="3846" y="599"/>
                      <a:pt x="3846" y="608"/>
                    </a:cubicBezTo>
                    <a:cubicBezTo>
                      <a:pt x="5086" y="1687"/>
                      <a:pt x="3953" y="3150"/>
                      <a:pt x="3712" y="3436"/>
                    </a:cubicBezTo>
                    <a:cubicBezTo>
                      <a:pt x="3698" y="3450"/>
                      <a:pt x="2848" y="4425"/>
                      <a:pt x="1971" y="4425"/>
                    </a:cubicBezTo>
                    <a:cubicBezTo>
                      <a:pt x="1723" y="4425"/>
                      <a:pt x="1474" y="4347"/>
                      <a:pt x="1241" y="4149"/>
                    </a:cubicBezTo>
                    <a:cubicBezTo>
                      <a:pt x="750" y="3730"/>
                      <a:pt x="652" y="3275"/>
                      <a:pt x="946" y="2811"/>
                    </a:cubicBezTo>
                    <a:cubicBezTo>
                      <a:pt x="1098" y="2570"/>
                      <a:pt x="1045" y="2258"/>
                      <a:pt x="822" y="2089"/>
                    </a:cubicBezTo>
                    <a:lnTo>
                      <a:pt x="545" y="1884"/>
                    </a:lnTo>
                    <a:cubicBezTo>
                      <a:pt x="518" y="1866"/>
                      <a:pt x="509" y="1839"/>
                      <a:pt x="509" y="1830"/>
                    </a:cubicBezTo>
                    <a:cubicBezTo>
                      <a:pt x="509" y="1812"/>
                      <a:pt x="509" y="1785"/>
                      <a:pt x="527" y="1768"/>
                    </a:cubicBezTo>
                    <a:lnTo>
                      <a:pt x="1544" y="581"/>
                    </a:lnTo>
                    <a:cubicBezTo>
                      <a:pt x="1562" y="554"/>
                      <a:pt x="1589" y="554"/>
                      <a:pt x="1598" y="554"/>
                    </a:cubicBezTo>
                    <a:cubicBezTo>
                      <a:pt x="1616" y="554"/>
                      <a:pt x="1633" y="554"/>
                      <a:pt x="1660" y="572"/>
                    </a:cubicBezTo>
                    <a:lnTo>
                      <a:pt x="1847" y="759"/>
                    </a:lnTo>
                    <a:cubicBezTo>
                      <a:pt x="1951" y="859"/>
                      <a:pt x="2085" y="908"/>
                      <a:pt x="2218" y="908"/>
                    </a:cubicBezTo>
                    <a:cubicBezTo>
                      <a:pt x="2348" y="908"/>
                      <a:pt x="2478" y="861"/>
                      <a:pt x="2579" y="768"/>
                    </a:cubicBezTo>
                    <a:cubicBezTo>
                      <a:pt x="2849" y="523"/>
                      <a:pt x="3108" y="448"/>
                      <a:pt x="3322" y="448"/>
                    </a:cubicBezTo>
                    <a:close/>
                    <a:moveTo>
                      <a:pt x="3317" y="0"/>
                    </a:moveTo>
                    <a:cubicBezTo>
                      <a:pt x="3011" y="0"/>
                      <a:pt x="2645" y="101"/>
                      <a:pt x="2276" y="438"/>
                    </a:cubicBezTo>
                    <a:cubicBezTo>
                      <a:pt x="2261" y="450"/>
                      <a:pt x="2244" y="454"/>
                      <a:pt x="2227" y="454"/>
                    </a:cubicBezTo>
                    <a:cubicBezTo>
                      <a:pt x="2204" y="454"/>
                      <a:pt x="2180" y="445"/>
                      <a:pt x="2160" y="429"/>
                    </a:cubicBezTo>
                    <a:lnTo>
                      <a:pt x="1972" y="251"/>
                    </a:lnTo>
                    <a:cubicBezTo>
                      <a:pt x="1873" y="152"/>
                      <a:pt x="1743" y="98"/>
                      <a:pt x="1603" y="98"/>
                    </a:cubicBezTo>
                    <a:cubicBezTo>
                      <a:pt x="1593" y="98"/>
                      <a:pt x="1582" y="99"/>
                      <a:pt x="1571" y="99"/>
                    </a:cubicBezTo>
                    <a:cubicBezTo>
                      <a:pt x="1428" y="108"/>
                      <a:pt x="1285" y="180"/>
                      <a:pt x="1196" y="287"/>
                    </a:cubicBezTo>
                    <a:lnTo>
                      <a:pt x="188" y="1473"/>
                    </a:lnTo>
                    <a:cubicBezTo>
                      <a:pt x="90" y="1580"/>
                      <a:pt x="45" y="1732"/>
                      <a:pt x="63" y="1875"/>
                    </a:cubicBezTo>
                    <a:cubicBezTo>
                      <a:pt x="81" y="2026"/>
                      <a:pt x="152" y="2160"/>
                      <a:pt x="268" y="2249"/>
                    </a:cubicBezTo>
                    <a:lnTo>
                      <a:pt x="554" y="2454"/>
                    </a:lnTo>
                    <a:cubicBezTo>
                      <a:pt x="581" y="2481"/>
                      <a:pt x="590" y="2526"/>
                      <a:pt x="572" y="2562"/>
                    </a:cubicBezTo>
                    <a:cubicBezTo>
                      <a:pt x="367" y="2874"/>
                      <a:pt x="1" y="3686"/>
                      <a:pt x="946" y="4497"/>
                    </a:cubicBezTo>
                    <a:cubicBezTo>
                      <a:pt x="1277" y="4774"/>
                      <a:pt x="1624" y="4881"/>
                      <a:pt x="1963" y="4881"/>
                    </a:cubicBezTo>
                    <a:cubicBezTo>
                      <a:pt x="2811" y="4881"/>
                      <a:pt x="3641" y="4212"/>
                      <a:pt x="4051" y="3730"/>
                    </a:cubicBezTo>
                    <a:cubicBezTo>
                      <a:pt x="4229" y="3525"/>
                      <a:pt x="5746" y="1652"/>
                      <a:pt x="4140" y="260"/>
                    </a:cubicBezTo>
                    <a:cubicBezTo>
                      <a:pt x="4122" y="242"/>
                      <a:pt x="4096" y="224"/>
                      <a:pt x="4078" y="206"/>
                    </a:cubicBezTo>
                    <a:cubicBezTo>
                      <a:pt x="3989" y="157"/>
                      <a:pt x="3699" y="0"/>
                      <a:pt x="33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" name="Google Shape;560;p20"/>
              <p:cNvSpPr/>
              <p:nvPr/>
            </p:nvSpPr>
            <p:spPr>
              <a:xfrm>
                <a:off x="9554265" y="1965576"/>
                <a:ext cx="117970" cy="117188"/>
              </a:xfrm>
              <a:custGeom>
                <a:avLst/>
                <a:gdLst/>
                <a:ahLst/>
                <a:cxnLst/>
                <a:rect l="l" t="t" r="r" b="b"/>
                <a:pathLst>
                  <a:path w="1517" h="1507" extrusionOk="0">
                    <a:moveTo>
                      <a:pt x="705" y="811"/>
                    </a:moveTo>
                    <a:lnTo>
                      <a:pt x="1017" y="1025"/>
                    </a:lnTo>
                    <a:cubicBezTo>
                      <a:pt x="978" y="1040"/>
                      <a:pt x="938" y="1048"/>
                      <a:pt x="899" y="1048"/>
                    </a:cubicBezTo>
                    <a:cubicBezTo>
                      <a:pt x="823" y="1048"/>
                      <a:pt x="749" y="1018"/>
                      <a:pt x="678" y="954"/>
                    </a:cubicBezTo>
                    <a:cubicBezTo>
                      <a:pt x="642" y="918"/>
                      <a:pt x="651" y="873"/>
                      <a:pt x="705" y="811"/>
                    </a:cubicBezTo>
                    <a:close/>
                    <a:moveTo>
                      <a:pt x="252" y="1"/>
                    </a:moveTo>
                    <a:cubicBezTo>
                      <a:pt x="183" y="1"/>
                      <a:pt x="114" y="33"/>
                      <a:pt x="71" y="97"/>
                    </a:cubicBezTo>
                    <a:cubicBezTo>
                      <a:pt x="0" y="204"/>
                      <a:pt x="27" y="338"/>
                      <a:pt x="125" y="409"/>
                    </a:cubicBezTo>
                    <a:lnTo>
                      <a:pt x="330" y="552"/>
                    </a:lnTo>
                    <a:cubicBezTo>
                      <a:pt x="107" y="855"/>
                      <a:pt x="223" y="1150"/>
                      <a:pt x="366" y="1293"/>
                    </a:cubicBezTo>
                    <a:cubicBezTo>
                      <a:pt x="535" y="1435"/>
                      <a:pt x="714" y="1507"/>
                      <a:pt x="901" y="1507"/>
                    </a:cubicBezTo>
                    <a:cubicBezTo>
                      <a:pt x="1035" y="1507"/>
                      <a:pt x="1169" y="1462"/>
                      <a:pt x="1303" y="1391"/>
                    </a:cubicBezTo>
                    <a:cubicBezTo>
                      <a:pt x="1427" y="1319"/>
                      <a:pt x="1499" y="1194"/>
                      <a:pt x="1508" y="1052"/>
                    </a:cubicBezTo>
                    <a:cubicBezTo>
                      <a:pt x="1517" y="909"/>
                      <a:pt x="1445" y="775"/>
                      <a:pt x="1329" y="686"/>
                    </a:cubicBezTo>
                    <a:lnTo>
                      <a:pt x="384" y="44"/>
                    </a:lnTo>
                    <a:cubicBezTo>
                      <a:pt x="344" y="15"/>
                      <a:pt x="298" y="1"/>
                      <a:pt x="2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" name="Google Shape;561;p20"/>
              <p:cNvSpPr/>
              <p:nvPr/>
            </p:nvSpPr>
            <p:spPr>
              <a:xfrm>
                <a:off x="9659714" y="1836879"/>
                <a:ext cx="131889" cy="104357"/>
              </a:xfrm>
              <a:custGeom>
                <a:avLst/>
                <a:gdLst/>
                <a:ahLst/>
                <a:cxnLst/>
                <a:rect l="l" t="t" r="r" b="b"/>
                <a:pathLst>
                  <a:path w="1696" h="1342" extrusionOk="0">
                    <a:moveTo>
                      <a:pt x="967" y="487"/>
                    </a:moveTo>
                    <a:cubicBezTo>
                      <a:pt x="988" y="487"/>
                      <a:pt x="1011" y="494"/>
                      <a:pt x="1035" y="512"/>
                    </a:cubicBezTo>
                    <a:cubicBezTo>
                      <a:pt x="1151" y="619"/>
                      <a:pt x="1195" y="726"/>
                      <a:pt x="1160" y="851"/>
                    </a:cubicBezTo>
                    <a:lnTo>
                      <a:pt x="865" y="539"/>
                    </a:lnTo>
                    <a:cubicBezTo>
                      <a:pt x="889" y="515"/>
                      <a:pt x="925" y="487"/>
                      <a:pt x="967" y="487"/>
                    </a:cubicBezTo>
                    <a:close/>
                    <a:moveTo>
                      <a:pt x="255" y="0"/>
                    </a:moveTo>
                    <a:cubicBezTo>
                      <a:pt x="198" y="0"/>
                      <a:pt x="142" y="23"/>
                      <a:pt x="98" y="66"/>
                    </a:cubicBezTo>
                    <a:cubicBezTo>
                      <a:pt x="9" y="155"/>
                      <a:pt x="0" y="298"/>
                      <a:pt x="89" y="387"/>
                    </a:cubicBezTo>
                    <a:lnTo>
                      <a:pt x="883" y="1208"/>
                    </a:lnTo>
                    <a:cubicBezTo>
                      <a:pt x="964" y="1297"/>
                      <a:pt x="1071" y="1342"/>
                      <a:pt x="1178" y="1342"/>
                    </a:cubicBezTo>
                    <a:cubicBezTo>
                      <a:pt x="1204" y="1342"/>
                      <a:pt x="1240" y="1342"/>
                      <a:pt x="1267" y="1333"/>
                    </a:cubicBezTo>
                    <a:cubicBezTo>
                      <a:pt x="1401" y="1306"/>
                      <a:pt x="1517" y="1208"/>
                      <a:pt x="1570" y="1074"/>
                    </a:cubicBezTo>
                    <a:cubicBezTo>
                      <a:pt x="1695" y="744"/>
                      <a:pt x="1606" y="414"/>
                      <a:pt x="1329" y="173"/>
                    </a:cubicBezTo>
                    <a:cubicBezTo>
                      <a:pt x="1313" y="156"/>
                      <a:pt x="1162" y="38"/>
                      <a:pt x="960" y="38"/>
                    </a:cubicBezTo>
                    <a:cubicBezTo>
                      <a:pt x="946" y="38"/>
                      <a:pt x="933" y="38"/>
                      <a:pt x="919" y="39"/>
                    </a:cubicBezTo>
                    <a:cubicBezTo>
                      <a:pt x="821" y="48"/>
                      <a:pt x="687" y="84"/>
                      <a:pt x="553" y="209"/>
                    </a:cubicBezTo>
                    <a:lnTo>
                      <a:pt x="419" y="75"/>
                    </a:lnTo>
                    <a:cubicBezTo>
                      <a:pt x="374" y="25"/>
                      <a:pt x="314" y="0"/>
                      <a:pt x="2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62" name="Google Shape;562;p20"/>
            <p:cNvGrpSpPr/>
            <p:nvPr/>
          </p:nvGrpSpPr>
          <p:grpSpPr>
            <a:xfrm>
              <a:off x="8234104" y="2677077"/>
              <a:ext cx="446838" cy="379559"/>
              <a:chOff x="9520904" y="1806552"/>
              <a:chExt cx="446838" cy="379559"/>
            </a:xfrm>
          </p:grpSpPr>
          <p:sp>
            <p:nvSpPr>
              <p:cNvPr id="563" name="Google Shape;563;p20"/>
              <p:cNvSpPr/>
              <p:nvPr/>
            </p:nvSpPr>
            <p:spPr>
              <a:xfrm>
                <a:off x="9539645" y="1824204"/>
                <a:ext cx="398312" cy="344332"/>
              </a:xfrm>
              <a:custGeom>
                <a:avLst/>
                <a:gdLst/>
                <a:ahLst/>
                <a:cxnLst/>
                <a:rect l="l" t="t" r="r" b="b"/>
                <a:pathLst>
                  <a:path w="5122" h="4428" extrusionOk="0">
                    <a:moveTo>
                      <a:pt x="3081" y="1"/>
                    </a:moveTo>
                    <a:cubicBezTo>
                      <a:pt x="2821" y="1"/>
                      <a:pt x="2507" y="88"/>
                      <a:pt x="2186" y="381"/>
                    </a:cubicBezTo>
                    <a:cubicBezTo>
                      <a:pt x="2128" y="431"/>
                      <a:pt x="2057" y="456"/>
                      <a:pt x="1987" y="456"/>
                    </a:cubicBezTo>
                    <a:cubicBezTo>
                      <a:pt x="1908" y="456"/>
                      <a:pt x="1829" y="424"/>
                      <a:pt x="1767" y="363"/>
                    </a:cubicBezTo>
                    <a:lnTo>
                      <a:pt x="1571" y="185"/>
                    </a:lnTo>
                    <a:cubicBezTo>
                      <a:pt x="1512" y="125"/>
                      <a:pt x="1434" y="96"/>
                      <a:pt x="1357" y="96"/>
                    </a:cubicBezTo>
                    <a:cubicBezTo>
                      <a:pt x="1271" y="96"/>
                      <a:pt x="1186" y="132"/>
                      <a:pt x="1125" y="202"/>
                    </a:cubicBezTo>
                    <a:lnTo>
                      <a:pt x="117" y="1389"/>
                    </a:lnTo>
                    <a:cubicBezTo>
                      <a:pt x="1" y="1523"/>
                      <a:pt x="27" y="1728"/>
                      <a:pt x="170" y="1835"/>
                    </a:cubicBezTo>
                    <a:lnTo>
                      <a:pt x="447" y="2040"/>
                    </a:lnTo>
                    <a:cubicBezTo>
                      <a:pt x="572" y="2138"/>
                      <a:pt x="607" y="2326"/>
                      <a:pt x="518" y="2459"/>
                    </a:cubicBezTo>
                    <a:cubicBezTo>
                      <a:pt x="304" y="2789"/>
                      <a:pt x="81" y="3432"/>
                      <a:pt x="857" y="4092"/>
                    </a:cubicBezTo>
                    <a:cubicBezTo>
                      <a:pt x="1140" y="4334"/>
                      <a:pt x="1439" y="4428"/>
                      <a:pt x="1733" y="4428"/>
                    </a:cubicBezTo>
                    <a:cubicBezTo>
                      <a:pt x="2599" y="4428"/>
                      <a:pt x="3421" y="3611"/>
                      <a:pt x="3640" y="3351"/>
                    </a:cubicBezTo>
                    <a:cubicBezTo>
                      <a:pt x="3935" y="3012"/>
                      <a:pt x="5121" y="1398"/>
                      <a:pt x="3756" y="202"/>
                    </a:cubicBezTo>
                    <a:cubicBezTo>
                      <a:pt x="3739" y="193"/>
                      <a:pt x="3730" y="185"/>
                      <a:pt x="3712" y="176"/>
                    </a:cubicBezTo>
                    <a:cubicBezTo>
                      <a:pt x="3638" y="131"/>
                      <a:pt x="3400" y="1"/>
                      <a:pt x="308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" name="Google Shape;564;p20"/>
              <p:cNvSpPr/>
              <p:nvPr/>
            </p:nvSpPr>
            <p:spPr>
              <a:xfrm>
                <a:off x="9520904" y="1806552"/>
                <a:ext cx="446838" cy="379559"/>
              </a:xfrm>
              <a:custGeom>
                <a:avLst/>
                <a:gdLst/>
                <a:ahLst/>
                <a:cxnLst/>
                <a:rect l="l" t="t" r="r" b="b"/>
                <a:pathLst>
                  <a:path w="5746" h="4881" extrusionOk="0">
                    <a:moveTo>
                      <a:pt x="3322" y="448"/>
                    </a:moveTo>
                    <a:cubicBezTo>
                      <a:pt x="3568" y="448"/>
                      <a:pt x="3756" y="546"/>
                      <a:pt x="3837" y="599"/>
                    </a:cubicBezTo>
                    <a:cubicBezTo>
                      <a:pt x="3837" y="599"/>
                      <a:pt x="3846" y="599"/>
                      <a:pt x="3846" y="608"/>
                    </a:cubicBezTo>
                    <a:cubicBezTo>
                      <a:pt x="5086" y="1687"/>
                      <a:pt x="3953" y="3150"/>
                      <a:pt x="3712" y="3436"/>
                    </a:cubicBezTo>
                    <a:cubicBezTo>
                      <a:pt x="3698" y="3450"/>
                      <a:pt x="2848" y="4425"/>
                      <a:pt x="1971" y="4425"/>
                    </a:cubicBezTo>
                    <a:cubicBezTo>
                      <a:pt x="1723" y="4425"/>
                      <a:pt x="1474" y="4347"/>
                      <a:pt x="1241" y="4149"/>
                    </a:cubicBezTo>
                    <a:cubicBezTo>
                      <a:pt x="750" y="3730"/>
                      <a:pt x="652" y="3275"/>
                      <a:pt x="946" y="2811"/>
                    </a:cubicBezTo>
                    <a:cubicBezTo>
                      <a:pt x="1098" y="2570"/>
                      <a:pt x="1045" y="2258"/>
                      <a:pt x="822" y="2089"/>
                    </a:cubicBezTo>
                    <a:lnTo>
                      <a:pt x="545" y="1884"/>
                    </a:lnTo>
                    <a:cubicBezTo>
                      <a:pt x="518" y="1866"/>
                      <a:pt x="509" y="1839"/>
                      <a:pt x="509" y="1830"/>
                    </a:cubicBezTo>
                    <a:cubicBezTo>
                      <a:pt x="509" y="1812"/>
                      <a:pt x="509" y="1785"/>
                      <a:pt x="527" y="1768"/>
                    </a:cubicBezTo>
                    <a:lnTo>
                      <a:pt x="1544" y="581"/>
                    </a:lnTo>
                    <a:cubicBezTo>
                      <a:pt x="1562" y="554"/>
                      <a:pt x="1589" y="554"/>
                      <a:pt x="1598" y="554"/>
                    </a:cubicBezTo>
                    <a:cubicBezTo>
                      <a:pt x="1616" y="554"/>
                      <a:pt x="1633" y="554"/>
                      <a:pt x="1660" y="572"/>
                    </a:cubicBezTo>
                    <a:lnTo>
                      <a:pt x="1847" y="759"/>
                    </a:lnTo>
                    <a:cubicBezTo>
                      <a:pt x="1951" y="859"/>
                      <a:pt x="2085" y="908"/>
                      <a:pt x="2218" y="908"/>
                    </a:cubicBezTo>
                    <a:cubicBezTo>
                      <a:pt x="2348" y="908"/>
                      <a:pt x="2478" y="861"/>
                      <a:pt x="2579" y="768"/>
                    </a:cubicBezTo>
                    <a:cubicBezTo>
                      <a:pt x="2849" y="523"/>
                      <a:pt x="3108" y="448"/>
                      <a:pt x="3322" y="448"/>
                    </a:cubicBezTo>
                    <a:close/>
                    <a:moveTo>
                      <a:pt x="3317" y="0"/>
                    </a:moveTo>
                    <a:cubicBezTo>
                      <a:pt x="3011" y="0"/>
                      <a:pt x="2645" y="101"/>
                      <a:pt x="2276" y="438"/>
                    </a:cubicBezTo>
                    <a:cubicBezTo>
                      <a:pt x="2261" y="450"/>
                      <a:pt x="2244" y="454"/>
                      <a:pt x="2227" y="454"/>
                    </a:cubicBezTo>
                    <a:cubicBezTo>
                      <a:pt x="2204" y="454"/>
                      <a:pt x="2180" y="445"/>
                      <a:pt x="2160" y="429"/>
                    </a:cubicBezTo>
                    <a:lnTo>
                      <a:pt x="1972" y="251"/>
                    </a:lnTo>
                    <a:cubicBezTo>
                      <a:pt x="1873" y="152"/>
                      <a:pt x="1743" y="98"/>
                      <a:pt x="1603" y="98"/>
                    </a:cubicBezTo>
                    <a:cubicBezTo>
                      <a:pt x="1593" y="98"/>
                      <a:pt x="1582" y="99"/>
                      <a:pt x="1571" y="99"/>
                    </a:cubicBezTo>
                    <a:cubicBezTo>
                      <a:pt x="1428" y="108"/>
                      <a:pt x="1285" y="180"/>
                      <a:pt x="1196" y="287"/>
                    </a:cubicBezTo>
                    <a:lnTo>
                      <a:pt x="188" y="1473"/>
                    </a:lnTo>
                    <a:cubicBezTo>
                      <a:pt x="90" y="1580"/>
                      <a:pt x="45" y="1732"/>
                      <a:pt x="63" y="1875"/>
                    </a:cubicBezTo>
                    <a:cubicBezTo>
                      <a:pt x="81" y="2026"/>
                      <a:pt x="152" y="2160"/>
                      <a:pt x="268" y="2249"/>
                    </a:cubicBezTo>
                    <a:lnTo>
                      <a:pt x="554" y="2454"/>
                    </a:lnTo>
                    <a:cubicBezTo>
                      <a:pt x="581" y="2481"/>
                      <a:pt x="590" y="2526"/>
                      <a:pt x="572" y="2562"/>
                    </a:cubicBezTo>
                    <a:cubicBezTo>
                      <a:pt x="367" y="2874"/>
                      <a:pt x="1" y="3686"/>
                      <a:pt x="946" y="4497"/>
                    </a:cubicBezTo>
                    <a:cubicBezTo>
                      <a:pt x="1277" y="4774"/>
                      <a:pt x="1624" y="4881"/>
                      <a:pt x="1963" y="4881"/>
                    </a:cubicBezTo>
                    <a:cubicBezTo>
                      <a:pt x="2811" y="4881"/>
                      <a:pt x="3641" y="4212"/>
                      <a:pt x="4051" y="3730"/>
                    </a:cubicBezTo>
                    <a:cubicBezTo>
                      <a:pt x="4229" y="3525"/>
                      <a:pt x="5746" y="1652"/>
                      <a:pt x="4140" y="260"/>
                    </a:cubicBezTo>
                    <a:cubicBezTo>
                      <a:pt x="4122" y="242"/>
                      <a:pt x="4096" y="224"/>
                      <a:pt x="4078" y="206"/>
                    </a:cubicBezTo>
                    <a:cubicBezTo>
                      <a:pt x="3989" y="157"/>
                      <a:pt x="3699" y="0"/>
                      <a:pt x="33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" name="Google Shape;565;p20"/>
              <p:cNvSpPr/>
              <p:nvPr/>
            </p:nvSpPr>
            <p:spPr>
              <a:xfrm>
                <a:off x="9554265" y="1965576"/>
                <a:ext cx="117970" cy="117188"/>
              </a:xfrm>
              <a:custGeom>
                <a:avLst/>
                <a:gdLst/>
                <a:ahLst/>
                <a:cxnLst/>
                <a:rect l="l" t="t" r="r" b="b"/>
                <a:pathLst>
                  <a:path w="1517" h="1507" extrusionOk="0">
                    <a:moveTo>
                      <a:pt x="705" y="811"/>
                    </a:moveTo>
                    <a:lnTo>
                      <a:pt x="1017" y="1025"/>
                    </a:lnTo>
                    <a:cubicBezTo>
                      <a:pt x="978" y="1040"/>
                      <a:pt x="938" y="1048"/>
                      <a:pt x="899" y="1048"/>
                    </a:cubicBezTo>
                    <a:cubicBezTo>
                      <a:pt x="823" y="1048"/>
                      <a:pt x="749" y="1018"/>
                      <a:pt x="678" y="954"/>
                    </a:cubicBezTo>
                    <a:cubicBezTo>
                      <a:pt x="642" y="918"/>
                      <a:pt x="651" y="873"/>
                      <a:pt x="705" y="811"/>
                    </a:cubicBezTo>
                    <a:close/>
                    <a:moveTo>
                      <a:pt x="252" y="1"/>
                    </a:moveTo>
                    <a:cubicBezTo>
                      <a:pt x="183" y="1"/>
                      <a:pt x="114" y="33"/>
                      <a:pt x="71" y="97"/>
                    </a:cubicBezTo>
                    <a:cubicBezTo>
                      <a:pt x="0" y="204"/>
                      <a:pt x="27" y="338"/>
                      <a:pt x="125" y="409"/>
                    </a:cubicBezTo>
                    <a:lnTo>
                      <a:pt x="330" y="552"/>
                    </a:lnTo>
                    <a:cubicBezTo>
                      <a:pt x="107" y="855"/>
                      <a:pt x="223" y="1150"/>
                      <a:pt x="366" y="1293"/>
                    </a:cubicBezTo>
                    <a:cubicBezTo>
                      <a:pt x="535" y="1435"/>
                      <a:pt x="714" y="1507"/>
                      <a:pt x="901" y="1507"/>
                    </a:cubicBezTo>
                    <a:cubicBezTo>
                      <a:pt x="1035" y="1507"/>
                      <a:pt x="1169" y="1462"/>
                      <a:pt x="1303" y="1391"/>
                    </a:cubicBezTo>
                    <a:cubicBezTo>
                      <a:pt x="1427" y="1319"/>
                      <a:pt x="1499" y="1194"/>
                      <a:pt x="1508" y="1052"/>
                    </a:cubicBezTo>
                    <a:cubicBezTo>
                      <a:pt x="1517" y="909"/>
                      <a:pt x="1445" y="775"/>
                      <a:pt x="1329" y="686"/>
                    </a:cubicBezTo>
                    <a:lnTo>
                      <a:pt x="384" y="44"/>
                    </a:lnTo>
                    <a:cubicBezTo>
                      <a:pt x="344" y="15"/>
                      <a:pt x="298" y="1"/>
                      <a:pt x="2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" name="Google Shape;566;p20"/>
              <p:cNvSpPr/>
              <p:nvPr/>
            </p:nvSpPr>
            <p:spPr>
              <a:xfrm>
                <a:off x="9659714" y="1836879"/>
                <a:ext cx="131889" cy="104357"/>
              </a:xfrm>
              <a:custGeom>
                <a:avLst/>
                <a:gdLst/>
                <a:ahLst/>
                <a:cxnLst/>
                <a:rect l="l" t="t" r="r" b="b"/>
                <a:pathLst>
                  <a:path w="1696" h="1342" extrusionOk="0">
                    <a:moveTo>
                      <a:pt x="967" y="487"/>
                    </a:moveTo>
                    <a:cubicBezTo>
                      <a:pt x="988" y="487"/>
                      <a:pt x="1011" y="494"/>
                      <a:pt x="1035" y="512"/>
                    </a:cubicBezTo>
                    <a:cubicBezTo>
                      <a:pt x="1151" y="619"/>
                      <a:pt x="1195" y="726"/>
                      <a:pt x="1160" y="851"/>
                    </a:cubicBezTo>
                    <a:lnTo>
                      <a:pt x="865" y="539"/>
                    </a:lnTo>
                    <a:cubicBezTo>
                      <a:pt x="889" y="515"/>
                      <a:pt x="925" y="487"/>
                      <a:pt x="967" y="487"/>
                    </a:cubicBezTo>
                    <a:close/>
                    <a:moveTo>
                      <a:pt x="255" y="0"/>
                    </a:moveTo>
                    <a:cubicBezTo>
                      <a:pt x="198" y="0"/>
                      <a:pt x="142" y="23"/>
                      <a:pt x="98" y="66"/>
                    </a:cubicBezTo>
                    <a:cubicBezTo>
                      <a:pt x="9" y="155"/>
                      <a:pt x="0" y="298"/>
                      <a:pt x="89" y="387"/>
                    </a:cubicBezTo>
                    <a:lnTo>
                      <a:pt x="883" y="1208"/>
                    </a:lnTo>
                    <a:cubicBezTo>
                      <a:pt x="964" y="1297"/>
                      <a:pt x="1071" y="1342"/>
                      <a:pt x="1178" y="1342"/>
                    </a:cubicBezTo>
                    <a:cubicBezTo>
                      <a:pt x="1204" y="1342"/>
                      <a:pt x="1240" y="1342"/>
                      <a:pt x="1267" y="1333"/>
                    </a:cubicBezTo>
                    <a:cubicBezTo>
                      <a:pt x="1401" y="1306"/>
                      <a:pt x="1517" y="1208"/>
                      <a:pt x="1570" y="1074"/>
                    </a:cubicBezTo>
                    <a:cubicBezTo>
                      <a:pt x="1695" y="744"/>
                      <a:pt x="1606" y="414"/>
                      <a:pt x="1329" y="173"/>
                    </a:cubicBezTo>
                    <a:cubicBezTo>
                      <a:pt x="1313" y="156"/>
                      <a:pt x="1162" y="38"/>
                      <a:pt x="960" y="38"/>
                    </a:cubicBezTo>
                    <a:cubicBezTo>
                      <a:pt x="946" y="38"/>
                      <a:pt x="933" y="38"/>
                      <a:pt x="919" y="39"/>
                    </a:cubicBezTo>
                    <a:cubicBezTo>
                      <a:pt x="821" y="48"/>
                      <a:pt x="687" y="84"/>
                      <a:pt x="553" y="209"/>
                    </a:cubicBezTo>
                    <a:lnTo>
                      <a:pt x="419" y="75"/>
                    </a:lnTo>
                    <a:cubicBezTo>
                      <a:pt x="374" y="25"/>
                      <a:pt x="314" y="0"/>
                      <a:pt x="2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67" name="Google Shape;567;p20"/>
            <p:cNvGrpSpPr/>
            <p:nvPr/>
          </p:nvGrpSpPr>
          <p:grpSpPr>
            <a:xfrm rot="-8100000">
              <a:off x="8153616" y="3558075"/>
              <a:ext cx="446833" cy="379555"/>
              <a:chOff x="9520904" y="1806552"/>
              <a:chExt cx="446838" cy="379559"/>
            </a:xfrm>
          </p:grpSpPr>
          <p:sp>
            <p:nvSpPr>
              <p:cNvPr id="568" name="Google Shape;568;p20"/>
              <p:cNvSpPr/>
              <p:nvPr/>
            </p:nvSpPr>
            <p:spPr>
              <a:xfrm>
                <a:off x="9539645" y="1824204"/>
                <a:ext cx="398312" cy="344332"/>
              </a:xfrm>
              <a:custGeom>
                <a:avLst/>
                <a:gdLst/>
                <a:ahLst/>
                <a:cxnLst/>
                <a:rect l="l" t="t" r="r" b="b"/>
                <a:pathLst>
                  <a:path w="5122" h="4428" extrusionOk="0">
                    <a:moveTo>
                      <a:pt x="3081" y="1"/>
                    </a:moveTo>
                    <a:cubicBezTo>
                      <a:pt x="2821" y="1"/>
                      <a:pt x="2507" y="88"/>
                      <a:pt x="2186" y="381"/>
                    </a:cubicBezTo>
                    <a:cubicBezTo>
                      <a:pt x="2128" y="431"/>
                      <a:pt x="2057" y="456"/>
                      <a:pt x="1987" y="456"/>
                    </a:cubicBezTo>
                    <a:cubicBezTo>
                      <a:pt x="1908" y="456"/>
                      <a:pt x="1829" y="424"/>
                      <a:pt x="1767" y="363"/>
                    </a:cubicBezTo>
                    <a:lnTo>
                      <a:pt x="1571" y="185"/>
                    </a:lnTo>
                    <a:cubicBezTo>
                      <a:pt x="1512" y="125"/>
                      <a:pt x="1434" y="96"/>
                      <a:pt x="1357" y="96"/>
                    </a:cubicBezTo>
                    <a:cubicBezTo>
                      <a:pt x="1271" y="96"/>
                      <a:pt x="1186" y="132"/>
                      <a:pt x="1125" y="202"/>
                    </a:cubicBezTo>
                    <a:lnTo>
                      <a:pt x="117" y="1389"/>
                    </a:lnTo>
                    <a:cubicBezTo>
                      <a:pt x="1" y="1523"/>
                      <a:pt x="27" y="1728"/>
                      <a:pt x="170" y="1835"/>
                    </a:cubicBezTo>
                    <a:lnTo>
                      <a:pt x="447" y="2040"/>
                    </a:lnTo>
                    <a:cubicBezTo>
                      <a:pt x="572" y="2138"/>
                      <a:pt x="607" y="2326"/>
                      <a:pt x="518" y="2459"/>
                    </a:cubicBezTo>
                    <a:cubicBezTo>
                      <a:pt x="304" y="2789"/>
                      <a:pt x="81" y="3432"/>
                      <a:pt x="857" y="4092"/>
                    </a:cubicBezTo>
                    <a:cubicBezTo>
                      <a:pt x="1140" y="4334"/>
                      <a:pt x="1439" y="4428"/>
                      <a:pt x="1733" y="4428"/>
                    </a:cubicBezTo>
                    <a:cubicBezTo>
                      <a:pt x="2599" y="4428"/>
                      <a:pt x="3421" y="3611"/>
                      <a:pt x="3640" y="3351"/>
                    </a:cubicBezTo>
                    <a:cubicBezTo>
                      <a:pt x="3935" y="3012"/>
                      <a:pt x="5121" y="1398"/>
                      <a:pt x="3756" y="202"/>
                    </a:cubicBezTo>
                    <a:cubicBezTo>
                      <a:pt x="3739" y="193"/>
                      <a:pt x="3730" y="185"/>
                      <a:pt x="3712" y="176"/>
                    </a:cubicBezTo>
                    <a:cubicBezTo>
                      <a:pt x="3638" y="131"/>
                      <a:pt x="3400" y="1"/>
                      <a:pt x="308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" name="Google Shape;569;p20"/>
              <p:cNvSpPr/>
              <p:nvPr/>
            </p:nvSpPr>
            <p:spPr>
              <a:xfrm>
                <a:off x="9520904" y="1806552"/>
                <a:ext cx="446838" cy="379559"/>
              </a:xfrm>
              <a:custGeom>
                <a:avLst/>
                <a:gdLst/>
                <a:ahLst/>
                <a:cxnLst/>
                <a:rect l="l" t="t" r="r" b="b"/>
                <a:pathLst>
                  <a:path w="5746" h="4881" extrusionOk="0">
                    <a:moveTo>
                      <a:pt x="3322" y="448"/>
                    </a:moveTo>
                    <a:cubicBezTo>
                      <a:pt x="3568" y="448"/>
                      <a:pt x="3756" y="546"/>
                      <a:pt x="3837" y="599"/>
                    </a:cubicBezTo>
                    <a:cubicBezTo>
                      <a:pt x="3837" y="599"/>
                      <a:pt x="3846" y="599"/>
                      <a:pt x="3846" y="608"/>
                    </a:cubicBezTo>
                    <a:cubicBezTo>
                      <a:pt x="5086" y="1687"/>
                      <a:pt x="3953" y="3150"/>
                      <a:pt x="3712" y="3436"/>
                    </a:cubicBezTo>
                    <a:cubicBezTo>
                      <a:pt x="3698" y="3450"/>
                      <a:pt x="2848" y="4425"/>
                      <a:pt x="1971" y="4425"/>
                    </a:cubicBezTo>
                    <a:cubicBezTo>
                      <a:pt x="1723" y="4425"/>
                      <a:pt x="1474" y="4347"/>
                      <a:pt x="1241" y="4149"/>
                    </a:cubicBezTo>
                    <a:cubicBezTo>
                      <a:pt x="750" y="3730"/>
                      <a:pt x="652" y="3275"/>
                      <a:pt x="946" y="2811"/>
                    </a:cubicBezTo>
                    <a:cubicBezTo>
                      <a:pt x="1098" y="2570"/>
                      <a:pt x="1045" y="2258"/>
                      <a:pt x="822" y="2089"/>
                    </a:cubicBezTo>
                    <a:lnTo>
                      <a:pt x="545" y="1884"/>
                    </a:lnTo>
                    <a:cubicBezTo>
                      <a:pt x="518" y="1866"/>
                      <a:pt x="509" y="1839"/>
                      <a:pt x="509" y="1830"/>
                    </a:cubicBezTo>
                    <a:cubicBezTo>
                      <a:pt x="509" y="1812"/>
                      <a:pt x="509" y="1785"/>
                      <a:pt x="527" y="1768"/>
                    </a:cubicBezTo>
                    <a:lnTo>
                      <a:pt x="1544" y="581"/>
                    </a:lnTo>
                    <a:cubicBezTo>
                      <a:pt x="1562" y="554"/>
                      <a:pt x="1589" y="554"/>
                      <a:pt x="1598" y="554"/>
                    </a:cubicBezTo>
                    <a:cubicBezTo>
                      <a:pt x="1616" y="554"/>
                      <a:pt x="1633" y="554"/>
                      <a:pt x="1660" y="572"/>
                    </a:cubicBezTo>
                    <a:lnTo>
                      <a:pt x="1847" y="759"/>
                    </a:lnTo>
                    <a:cubicBezTo>
                      <a:pt x="1951" y="859"/>
                      <a:pt x="2085" y="908"/>
                      <a:pt x="2218" y="908"/>
                    </a:cubicBezTo>
                    <a:cubicBezTo>
                      <a:pt x="2348" y="908"/>
                      <a:pt x="2478" y="861"/>
                      <a:pt x="2579" y="768"/>
                    </a:cubicBezTo>
                    <a:cubicBezTo>
                      <a:pt x="2849" y="523"/>
                      <a:pt x="3108" y="448"/>
                      <a:pt x="3322" y="448"/>
                    </a:cubicBezTo>
                    <a:close/>
                    <a:moveTo>
                      <a:pt x="3317" y="0"/>
                    </a:moveTo>
                    <a:cubicBezTo>
                      <a:pt x="3011" y="0"/>
                      <a:pt x="2645" y="101"/>
                      <a:pt x="2276" y="438"/>
                    </a:cubicBezTo>
                    <a:cubicBezTo>
                      <a:pt x="2261" y="450"/>
                      <a:pt x="2244" y="454"/>
                      <a:pt x="2227" y="454"/>
                    </a:cubicBezTo>
                    <a:cubicBezTo>
                      <a:pt x="2204" y="454"/>
                      <a:pt x="2180" y="445"/>
                      <a:pt x="2160" y="429"/>
                    </a:cubicBezTo>
                    <a:lnTo>
                      <a:pt x="1972" y="251"/>
                    </a:lnTo>
                    <a:cubicBezTo>
                      <a:pt x="1873" y="152"/>
                      <a:pt x="1743" y="98"/>
                      <a:pt x="1603" y="98"/>
                    </a:cubicBezTo>
                    <a:cubicBezTo>
                      <a:pt x="1593" y="98"/>
                      <a:pt x="1582" y="99"/>
                      <a:pt x="1571" y="99"/>
                    </a:cubicBezTo>
                    <a:cubicBezTo>
                      <a:pt x="1428" y="108"/>
                      <a:pt x="1285" y="180"/>
                      <a:pt x="1196" y="287"/>
                    </a:cubicBezTo>
                    <a:lnTo>
                      <a:pt x="188" y="1473"/>
                    </a:lnTo>
                    <a:cubicBezTo>
                      <a:pt x="90" y="1580"/>
                      <a:pt x="45" y="1732"/>
                      <a:pt x="63" y="1875"/>
                    </a:cubicBezTo>
                    <a:cubicBezTo>
                      <a:pt x="81" y="2026"/>
                      <a:pt x="152" y="2160"/>
                      <a:pt x="268" y="2249"/>
                    </a:cubicBezTo>
                    <a:lnTo>
                      <a:pt x="554" y="2454"/>
                    </a:lnTo>
                    <a:cubicBezTo>
                      <a:pt x="581" y="2481"/>
                      <a:pt x="590" y="2526"/>
                      <a:pt x="572" y="2562"/>
                    </a:cubicBezTo>
                    <a:cubicBezTo>
                      <a:pt x="367" y="2874"/>
                      <a:pt x="1" y="3686"/>
                      <a:pt x="946" y="4497"/>
                    </a:cubicBezTo>
                    <a:cubicBezTo>
                      <a:pt x="1277" y="4774"/>
                      <a:pt x="1624" y="4881"/>
                      <a:pt x="1963" y="4881"/>
                    </a:cubicBezTo>
                    <a:cubicBezTo>
                      <a:pt x="2811" y="4881"/>
                      <a:pt x="3641" y="4212"/>
                      <a:pt x="4051" y="3730"/>
                    </a:cubicBezTo>
                    <a:cubicBezTo>
                      <a:pt x="4229" y="3525"/>
                      <a:pt x="5746" y="1652"/>
                      <a:pt x="4140" y="260"/>
                    </a:cubicBezTo>
                    <a:cubicBezTo>
                      <a:pt x="4122" y="242"/>
                      <a:pt x="4096" y="224"/>
                      <a:pt x="4078" y="206"/>
                    </a:cubicBezTo>
                    <a:cubicBezTo>
                      <a:pt x="3989" y="157"/>
                      <a:pt x="3699" y="0"/>
                      <a:pt x="33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" name="Google Shape;570;p20"/>
              <p:cNvSpPr/>
              <p:nvPr/>
            </p:nvSpPr>
            <p:spPr>
              <a:xfrm>
                <a:off x="9554265" y="1965576"/>
                <a:ext cx="117970" cy="117188"/>
              </a:xfrm>
              <a:custGeom>
                <a:avLst/>
                <a:gdLst/>
                <a:ahLst/>
                <a:cxnLst/>
                <a:rect l="l" t="t" r="r" b="b"/>
                <a:pathLst>
                  <a:path w="1517" h="1507" extrusionOk="0">
                    <a:moveTo>
                      <a:pt x="705" y="811"/>
                    </a:moveTo>
                    <a:lnTo>
                      <a:pt x="1017" y="1025"/>
                    </a:lnTo>
                    <a:cubicBezTo>
                      <a:pt x="978" y="1040"/>
                      <a:pt x="938" y="1048"/>
                      <a:pt x="899" y="1048"/>
                    </a:cubicBezTo>
                    <a:cubicBezTo>
                      <a:pt x="823" y="1048"/>
                      <a:pt x="749" y="1018"/>
                      <a:pt x="678" y="954"/>
                    </a:cubicBezTo>
                    <a:cubicBezTo>
                      <a:pt x="642" y="918"/>
                      <a:pt x="651" y="873"/>
                      <a:pt x="705" y="811"/>
                    </a:cubicBezTo>
                    <a:close/>
                    <a:moveTo>
                      <a:pt x="252" y="1"/>
                    </a:moveTo>
                    <a:cubicBezTo>
                      <a:pt x="183" y="1"/>
                      <a:pt x="114" y="33"/>
                      <a:pt x="71" y="97"/>
                    </a:cubicBezTo>
                    <a:cubicBezTo>
                      <a:pt x="0" y="204"/>
                      <a:pt x="27" y="338"/>
                      <a:pt x="125" y="409"/>
                    </a:cubicBezTo>
                    <a:lnTo>
                      <a:pt x="330" y="552"/>
                    </a:lnTo>
                    <a:cubicBezTo>
                      <a:pt x="107" y="855"/>
                      <a:pt x="223" y="1150"/>
                      <a:pt x="366" y="1293"/>
                    </a:cubicBezTo>
                    <a:cubicBezTo>
                      <a:pt x="535" y="1435"/>
                      <a:pt x="714" y="1507"/>
                      <a:pt x="901" y="1507"/>
                    </a:cubicBezTo>
                    <a:cubicBezTo>
                      <a:pt x="1035" y="1507"/>
                      <a:pt x="1169" y="1462"/>
                      <a:pt x="1303" y="1391"/>
                    </a:cubicBezTo>
                    <a:cubicBezTo>
                      <a:pt x="1427" y="1319"/>
                      <a:pt x="1499" y="1194"/>
                      <a:pt x="1508" y="1052"/>
                    </a:cubicBezTo>
                    <a:cubicBezTo>
                      <a:pt x="1517" y="909"/>
                      <a:pt x="1445" y="775"/>
                      <a:pt x="1329" y="686"/>
                    </a:cubicBezTo>
                    <a:lnTo>
                      <a:pt x="384" y="44"/>
                    </a:lnTo>
                    <a:cubicBezTo>
                      <a:pt x="344" y="15"/>
                      <a:pt x="298" y="1"/>
                      <a:pt x="2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" name="Google Shape;571;p20"/>
              <p:cNvSpPr/>
              <p:nvPr/>
            </p:nvSpPr>
            <p:spPr>
              <a:xfrm>
                <a:off x="9659714" y="1836879"/>
                <a:ext cx="131889" cy="104357"/>
              </a:xfrm>
              <a:custGeom>
                <a:avLst/>
                <a:gdLst/>
                <a:ahLst/>
                <a:cxnLst/>
                <a:rect l="l" t="t" r="r" b="b"/>
                <a:pathLst>
                  <a:path w="1696" h="1342" extrusionOk="0">
                    <a:moveTo>
                      <a:pt x="967" y="487"/>
                    </a:moveTo>
                    <a:cubicBezTo>
                      <a:pt x="988" y="487"/>
                      <a:pt x="1011" y="494"/>
                      <a:pt x="1035" y="512"/>
                    </a:cubicBezTo>
                    <a:cubicBezTo>
                      <a:pt x="1151" y="619"/>
                      <a:pt x="1195" y="726"/>
                      <a:pt x="1160" y="851"/>
                    </a:cubicBezTo>
                    <a:lnTo>
                      <a:pt x="865" y="539"/>
                    </a:lnTo>
                    <a:cubicBezTo>
                      <a:pt x="889" y="515"/>
                      <a:pt x="925" y="487"/>
                      <a:pt x="967" y="487"/>
                    </a:cubicBezTo>
                    <a:close/>
                    <a:moveTo>
                      <a:pt x="255" y="0"/>
                    </a:moveTo>
                    <a:cubicBezTo>
                      <a:pt x="198" y="0"/>
                      <a:pt x="142" y="23"/>
                      <a:pt x="98" y="66"/>
                    </a:cubicBezTo>
                    <a:cubicBezTo>
                      <a:pt x="9" y="155"/>
                      <a:pt x="0" y="298"/>
                      <a:pt x="89" y="387"/>
                    </a:cubicBezTo>
                    <a:lnTo>
                      <a:pt x="883" y="1208"/>
                    </a:lnTo>
                    <a:cubicBezTo>
                      <a:pt x="964" y="1297"/>
                      <a:pt x="1071" y="1342"/>
                      <a:pt x="1178" y="1342"/>
                    </a:cubicBezTo>
                    <a:cubicBezTo>
                      <a:pt x="1204" y="1342"/>
                      <a:pt x="1240" y="1342"/>
                      <a:pt x="1267" y="1333"/>
                    </a:cubicBezTo>
                    <a:cubicBezTo>
                      <a:pt x="1401" y="1306"/>
                      <a:pt x="1517" y="1208"/>
                      <a:pt x="1570" y="1074"/>
                    </a:cubicBezTo>
                    <a:cubicBezTo>
                      <a:pt x="1695" y="744"/>
                      <a:pt x="1606" y="414"/>
                      <a:pt x="1329" y="173"/>
                    </a:cubicBezTo>
                    <a:cubicBezTo>
                      <a:pt x="1313" y="156"/>
                      <a:pt x="1162" y="38"/>
                      <a:pt x="960" y="38"/>
                    </a:cubicBezTo>
                    <a:cubicBezTo>
                      <a:pt x="946" y="38"/>
                      <a:pt x="933" y="38"/>
                      <a:pt x="919" y="39"/>
                    </a:cubicBezTo>
                    <a:cubicBezTo>
                      <a:pt x="821" y="48"/>
                      <a:pt x="687" y="84"/>
                      <a:pt x="553" y="209"/>
                    </a:cubicBezTo>
                    <a:lnTo>
                      <a:pt x="419" y="75"/>
                    </a:lnTo>
                    <a:cubicBezTo>
                      <a:pt x="374" y="25"/>
                      <a:pt x="314" y="0"/>
                      <a:pt x="2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72" name="Google Shape;572;p20"/>
            <p:cNvGrpSpPr/>
            <p:nvPr/>
          </p:nvGrpSpPr>
          <p:grpSpPr>
            <a:xfrm rot="-7448769">
              <a:off x="8185846" y="1164383"/>
              <a:ext cx="446833" cy="379555"/>
              <a:chOff x="9520904" y="1806552"/>
              <a:chExt cx="446838" cy="379559"/>
            </a:xfrm>
          </p:grpSpPr>
          <p:sp>
            <p:nvSpPr>
              <p:cNvPr id="573" name="Google Shape;573;p20"/>
              <p:cNvSpPr/>
              <p:nvPr/>
            </p:nvSpPr>
            <p:spPr>
              <a:xfrm>
                <a:off x="9539645" y="1824204"/>
                <a:ext cx="398312" cy="344332"/>
              </a:xfrm>
              <a:custGeom>
                <a:avLst/>
                <a:gdLst/>
                <a:ahLst/>
                <a:cxnLst/>
                <a:rect l="l" t="t" r="r" b="b"/>
                <a:pathLst>
                  <a:path w="5122" h="4428" extrusionOk="0">
                    <a:moveTo>
                      <a:pt x="3081" y="1"/>
                    </a:moveTo>
                    <a:cubicBezTo>
                      <a:pt x="2821" y="1"/>
                      <a:pt x="2507" y="88"/>
                      <a:pt x="2186" y="381"/>
                    </a:cubicBezTo>
                    <a:cubicBezTo>
                      <a:pt x="2128" y="431"/>
                      <a:pt x="2057" y="456"/>
                      <a:pt x="1987" y="456"/>
                    </a:cubicBezTo>
                    <a:cubicBezTo>
                      <a:pt x="1908" y="456"/>
                      <a:pt x="1829" y="424"/>
                      <a:pt x="1767" y="363"/>
                    </a:cubicBezTo>
                    <a:lnTo>
                      <a:pt x="1571" y="185"/>
                    </a:lnTo>
                    <a:cubicBezTo>
                      <a:pt x="1512" y="125"/>
                      <a:pt x="1434" y="96"/>
                      <a:pt x="1357" y="96"/>
                    </a:cubicBezTo>
                    <a:cubicBezTo>
                      <a:pt x="1271" y="96"/>
                      <a:pt x="1186" y="132"/>
                      <a:pt x="1125" y="202"/>
                    </a:cubicBezTo>
                    <a:lnTo>
                      <a:pt x="117" y="1389"/>
                    </a:lnTo>
                    <a:cubicBezTo>
                      <a:pt x="1" y="1523"/>
                      <a:pt x="27" y="1728"/>
                      <a:pt x="170" y="1835"/>
                    </a:cubicBezTo>
                    <a:lnTo>
                      <a:pt x="447" y="2040"/>
                    </a:lnTo>
                    <a:cubicBezTo>
                      <a:pt x="572" y="2138"/>
                      <a:pt x="607" y="2326"/>
                      <a:pt x="518" y="2459"/>
                    </a:cubicBezTo>
                    <a:cubicBezTo>
                      <a:pt x="304" y="2789"/>
                      <a:pt x="81" y="3432"/>
                      <a:pt x="857" y="4092"/>
                    </a:cubicBezTo>
                    <a:cubicBezTo>
                      <a:pt x="1140" y="4334"/>
                      <a:pt x="1439" y="4428"/>
                      <a:pt x="1733" y="4428"/>
                    </a:cubicBezTo>
                    <a:cubicBezTo>
                      <a:pt x="2599" y="4428"/>
                      <a:pt x="3421" y="3611"/>
                      <a:pt x="3640" y="3351"/>
                    </a:cubicBezTo>
                    <a:cubicBezTo>
                      <a:pt x="3935" y="3012"/>
                      <a:pt x="5121" y="1398"/>
                      <a:pt x="3756" y="202"/>
                    </a:cubicBezTo>
                    <a:cubicBezTo>
                      <a:pt x="3739" y="193"/>
                      <a:pt x="3730" y="185"/>
                      <a:pt x="3712" y="176"/>
                    </a:cubicBezTo>
                    <a:cubicBezTo>
                      <a:pt x="3638" y="131"/>
                      <a:pt x="3400" y="1"/>
                      <a:pt x="308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" name="Google Shape;574;p20"/>
              <p:cNvSpPr/>
              <p:nvPr/>
            </p:nvSpPr>
            <p:spPr>
              <a:xfrm>
                <a:off x="9520904" y="1806552"/>
                <a:ext cx="446838" cy="379559"/>
              </a:xfrm>
              <a:custGeom>
                <a:avLst/>
                <a:gdLst/>
                <a:ahLst/>
                <a:cxnLst/>
                <a:rect l="l" t="t" r="r" b="b"/>
                <a:pathLst>
                  <a:path w="5746" h="4881" extrusionOk="0">
                    <a:moveTo>
                      <a:pt x="3322" y="448"/>
                    </a:moveTo>
                    <a:cubicBezTo>
                      <a:pt x="3568" y="448"/>
                      <a:pt x="3756" y="546"/>
                      <a:pt x="3837" y="599"/>
                    </a:cubicBezTo>
                    <a:cubicBezTo>
                      <a:pt x="3837" y="599"/>
                      <a:pt x="3846" y="599"/>
                      <a:pt x="3846" y="608"/>
                    </a:cubicBezTo>
                    <a:cubicBezTo>
                      <a:pt x="5086" y="1687"/>
                      <a:pt x="3953" y="3150"/>
                      <a:pt x="3712" y="3436"/>
                    </a:cubicBezTo>
                    <a:cubicBezTo>
                      <a:pt x="3698" y="3450"/>
                      <a:pt x="2848" y="4425"/>
                      <a:pt x="1971" y="4425"/>
                    </a:cubicBezTo>
                    <a:cubicBezTo>
                      <a:pt x="1723" y="4425"/>
                      <a:pt x="1474" y="4347"/>
                      <a:pt x="1241" y="4149"/>
                    </a:cubicBezTo>
                    <a:cubicBezTo>
                      <a:pt x="750" y="3730"/>
                      <a:pt x="652" y="3275"/>
                      <a:pt x="946" y="2811"/>
                    </a:cubicBezTo>
                    <a:cubicBezTo>
                      <a:pt x="1098" y="2570"/>
                      <a:pt x="1045" y="2258"/>
                      <a:pt x="822" y="2089"/>
                    </a:cubicBezTo>
                    <a:lnTo>
                      <a:pt x="545" y="1884"/>
                    </a:lnTo>
                    <a:cubicBezTo>
                      <a:pt x="518" y="1866"/>
                      <a:pt x="509" y="1839"/>
                      <a:pt x="509" y="1830"/>
                    </a:cubicBezTo>
                    <a:cubicBezTo>
                      <a:pt x="509" y="1812"/>
                      <a:pt x="509" y="1785"/>
                      <a:pt x="527" y="1768"/>
                    </a:cubicBezTo>
                    <a:lnTo>
                      <a:pt x="1544" y="581"/>
                    </a:lnTo>
                    <a:cubicBezTo>
                      <a:pt x="1562" y="554"/>
                      <a:pt x="1589" y="554"/>
                      <a:pt x="1598" y="554"/>
                    </a:cubicBezTo>
                    <a:cubicBezTo>
                      <a:pt x="1616" y="554"/>
                      <a:pt x="1633" y="554"/>
                      <a:pt x="1660" y="572"/>
                    </a:cubicBezTo>
                    <a:lnTo>
                      <a:pt x="1847" y="759"/>
                    </a:lnTo>
                    <a:cubicBezTo>
                      <a:pt x="1951" y="859"/>
                      <a:pt x="2085" y="908"/>
                      <a:pt x="2218" y="908"/>
                    </a:cubicBezTo>
                    <a:cubicBezTo>
                      <a:pt x="2348" y="908"/>
                      <a:pt x="2478" y="861"/>
                      <a:pt x="2579" y="768"/>
                    </a:cubicBezTo>
                    <a:cubicBezTo>
                      <a:pt x="2849" y="523"/>
                      <a:pt x="3108" y="448"/>
                      <a:pt x="3322" y="448"/>
                    </a:cubicBezTo>
                    <a:close/>
                    <a:moveTo>
                      <a:pt x="3317" y="0"/>
                    </a:moveTo>
                    <a:cubicBezTo>
                      <a:pt x="3011" y="0"/>
                      <a:pt x="2645" y="101"/>
                      <a:pt x="2276" y="438"/>
                    </a:cubicBezTo>
                    <a:cubicBezTo>
                      <a:pt x="2261" y="450"/>
                      <a:pt x="2244" y="454"/>
                      <a:pt x="2227" y="454"/>
                    </a:cubicBezTo>
                    <a:cubicBezTo>
                      <a:pt x="2204" y="454"/>
                      <a:pt x="2180" y="445"/>
                      <a:pt x="2160" y="429"/>
                    </a:cubicBezTo>
                    <a:lnTo>
                      <a:pt x="1972" y="251"/>
                    </a:lnTo>
                    <a:cubicBezTo>
                      <a:pt x="1873" y="152"/>
                      <a:pt x="1743" y="98"/>
                      <a:pt x="1603" y="98"/>
                    </a:cubicBezTo>
                    <a:cubicBezTo>
                      <a:pt x="1593" y="98"/>
                      <a:pt x="1582" y="99"/>
                      <a:pt x="1571" y="99"/>
                    </a:cubicBezTo>
                    <a:cubicBezTo>
                      <a:pt x="1428" y="108"/>
                      <a:pt x="1285" y="180"/>
                      <a:pt x="1196" y="287"/>
                    </a:cubicBezTo>
                    <a:lnTo>
                      <a:pt x="188" y="1473"/>
                    </a:lnTo>
                    <a:cubicBezTo>
                      <a:pt x="90" y="1580"/>
                      <a:pt x="45" y="1732"/>
                      <a:pt x="63" y="1875"/>
                    </a:cubicBezTo>
                    <a:cubicBezTo>
                      <a:pt x="81" y="2026"/>
                      <a:pt x="152" y="2160"/>
                      <a:pt x="268" y="2249"/>
                    </a:cubicBezTo>
                    <a:lnTo>
                      <a:pt x="554" y="2454"/>
                    </a:lnTo>
                    <a:cubicBezTo>
                      <a:pt x="581" y="2481"/>
                      <a:pt x="590" y="2526"/>
                      <a:pt x="572" y="2562"/>
                    </a:cubicBezTo>
                    <a:cubicBezTo>
                      <a:pt x="367" y="2874"/>
                      <a:pt x="1" y="3686"/>
                      <a:pt x="946" y="4497"/>
                    </a:cubicBezTo>
                    <a:cubicBezTo>
                      <a:pt x="1277" y="4774"/>
                      <a:pt x="1624" y="4881"/>
                      <a:pt x="1963" y="4881"/>
                    </a:cubicBezTo>
                    <a:cubicBezTo>
                      <a:pt x="2811" y="4881"/>
                      <a:pt x="3641" y="4212"/>
                      <a:pt x="4051" y="3730"/>
                    </a:cubicBezTo>
                    <a:cubicBezTo>
                      <a:pt x="4229" y="3525"/>
                      <a:pt x="5746" y="1652"/>
                      <a:pt x="4140" y="260"/>
                    </a:cubicBezTo>
                    <a:cubicBezTo>
                      <a:pt x="4122" y="242"/>
                      <a:pt x="4096" y="224"/>
                      <a:pt x="4078" y="206"/>
                    </a:cubicBezTo>
                    <a:cubicBezTo>
                      <a:pt x="3989" y="157"/>
                      <a:pt x="3699" y="0"/>
                      <a:pt x="33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" name="Google Shape;575;p20"/>
              <p:cNvSpPr/>
              <p:nvPr/>
            </p:nvSpPr>
            <p:spPr>
              <a:xfrm>
                <a:off x="9554265" y="1965576"/>
                <a:ext cx="117970" cy="117188"/>
              </a:xfrm>
              <a:custGeom>
                <a:avLst/>
                <a:gdLst/>
                <a:ahLst/>
                <a:cxnLst/>
                <a:rect l="l" t="t" r="r" b="b"/>
                <a:pathLst>
                  <a:path w="1517" h="1507" extrusionOk="0">
                    <a:moveTo>
                      <a:pt x="705" y="811"/>
                    </a:moveTo>
                    <a:lnTo>
                      <a:pt x="1017" y="1025"/>
                    </a:lnTo>
                    <a:cubicBezTo>
                      <a:pt x="978" y="1040"/>
                      <a:pt x="938" y="1048"/>
                      <a:pt x="899" y="1048"/>
                    </a:cubicBezTo>
                    <a:cubicBezTo>
                      <a:pt x="823" y="1048"/>
                      <a:pt x="749" y="1018"/>
                      <a:pt x="678" y="954"/>
                    </a:cubicBezTo>
                    <a:cubicBezTo>
                      <a:pt x="642" y="918"/>
                      <a:pt x="651" y="873"/>
                      <a:pt x="705" y="811"/>
                    </a:cubicBezTo>
                    <a:close/>
                    <a:moveTo>
                      <a:pt x="252" y="1"/>
                    </a:moveTo>
                    <a:cubicBezTo>
                      <a:pt x="183" y="1"/>
                      <a:pt x="114" y="33"/>
                      <a:pt x="71" y="97"/>
                    </a:cubicBezTo>
                    <a:cubicBezTo>
                      <a:pt x="0" y="204"/>
                      <a:pt x="27" y="338"/>
                      <a:pt x="125" y="409"/>
                    </a:cubicBezTo>
                    <a:lnTo>
                      <a:pt x="330" y="552"/>
                    </a:lnTo>
                    <a:cubicBezTo>
                      <a:pt x="107" y="855"/>
                      <a:pt x="223" y="1150"/>
                      <a:pt x="366" y="1293"/>
                    </a:cubicBezTo>
                    <a:cubicBezTo>
                      <a:pt x="535" y="1435"/>
                      <a:pt x="714" y="1507"/>
                      <a:pt x="901" y="1507"/>
                    </a:cubicBezTo>
                    <a:cubicBezTo>
                      <a:pt x="1035" y="1507"/>
                      <a:pt x="1169" y="1462"/>
                      <a:pt x="1303" y="1391"/>
                    </a:cubicBezTo>
                    <a:cubicBezTo>
                      <a:pt x="1427" y="1319"/>
                      <a:pt x="1499" y="1194"/>
                      <a:pt x="1508" y="1052"/>
                    </a:cubicBezTo>
                    <a:cubicBezTo>
                      <a:pt x="1517" y="909"/>
                      <a:pt x="1445" y="775"/>
                      <a:pt x="1329" y="686"/>
                    </a:cubicBezTo>
                    <a:lnTo>
                      <a:pt x="384" y="44"/>
                    </a:lnTo>
                    <a:cubicBezTo>
                      <a:pt x="344" y="15"/>
                      <a:pt x="298" y="1"/>
                      <a:pt x="2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" name="Google Shape;576;p20"/>
              <p:cNvSpPr/>
              <p:nvPr/>
            </p:nvSpPr>
            <p:spPr>
              <a:xfrm>
                <a:off x="9659714" y="1836879"/>
                <a:ext cx="131889" cy="104357"/>
              </a:xfrm>
              <a:custGeom>
                <a:avLst/>
                <a:gdLst/>
                <a:ahLst/>
                <a:cxnLst/>
                <a:rect l="l" t="t" r="r" b="b"/>
                <a:pathLst>
                  <a:path w="1696" h="1342" extrusionOk="0">
                    <a:moveTo>
                      <a:pt x="967" y="487"/>
                    </a:moveTo>
                    <a:cubicBezTo>
                      <a:pt x="988" y="487"/>
                      <a:pt x="1011" y="494"/>
                      <a:pt x="1035" y="512"/>
                    </a:cubicBezTo>
                    <a:cubicBezTo>
                      <a:pt x="1151" y="619"/>
                      <a:pt x="1195" y="726"/>
                      <a:pt x="1160" y="851"/>
                    </a:cubicBezTo>
                    <a:lnTo>
                      <a:pt x="865" y="539"/>
                    </a:lnTo>
                    <a:cubicBezTo>
                      <a:pt x="889" y="515"/>
                      <a:pt x="925" y="487"/>
                      <a:pt x="967" y="487"/>
                    </a:cubicBezTo>
                    <a:close/>
                    <a:moveTo>
                      <a:pt x="255" y="0"/>
                    </a:moveTo>
                    <a:cubicBezTo>
                      <a:pt x="198" y="0"/>
                      <a:pt x="142" y="23"/>
                      <a:pt x="98" y="66"/>
                    </a:cubicBezTo>
                    <a:cubicBezTo>
                      <a:pt x="9" y="155"/>
                      <a:pt x="0" y="298"/>
                      <a:pt x="89" y="387"/>
                    </a:cubicBezTo>
                    <a:lnTo>
                      <a:pt x="883" y="1208"/>
                    </a:lnTo>
                    <a:cubicBezTo>
                      <a:pt x="964" y="1297"/>
                      <a:pt x="1071" y="1342"/>
                      <a:pt x="1178" y="1342"/>
                    </a:cubicBezTo>
                    <a:cubicBezTo>
                      <a:pt x="1204" y="1342"/>
                      <a:pt x="1240" y="1342"/>
                      <a:pt x="1267" y="1333"/>
                    </a:cubicBezTo>
                    <a:cubicBezTo>
                      <a:pt x="1401" y="1306"/>
                      <a:pt x="1517" y="1208"/>
                      <a:pt x="1570" y="1074"/>
                    </a:cubicBezTo>
                    <a:cubicBezTo>
                      <a:pt x="1695" y="744"/>
                      <a:pt x="1606" y="414"/>
                      <a:pt x="1329" y="173"/>
                    </a:cubicBezTo>
                    <a:cubicBezTo>
                      <a:pt x="1313" y="156"/>
                      <a:pt x="1162" y="38"/>
                      <a:pt x="960" y="38"/>
                    </a:cubicBezTo>
                    <a:cubicBezTo>
                      <a:pt x="946" y="38"/>
                      <a:pt x="933" y="38"/>
                      <a:pt x="919" y="39"/>
                    </a:cubicBezTo>
                    <a:cubicBezTo>
                      <a:pt x="821" y="48"/>
                      <a:pt x="687" y="84"/>
                      <a:pt x="553" y="209"/>
                    </a:cubicBezTo>
                    <a:lnTo>
                      <a:pt x="419" y="75"/>
                    </a:lnTo>
                    <a:cubicBezTo>
                      <a:pt x="374" y="25"/>
                      <a:pt x="314" y="0"/>
                      <a:pt x="2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77" name="Google Shape;577;p20"/>
            <p:cNvSpPr/>
            <p:nvPr/>
          </p:nvSpPr>
          <p:spPr>
            <a:xfrm>
              <a:off x="8713471" y="1000962"/>
              <a:ext cx="215098" cy="214391"/>
            </a:xfrm>
            <a:custGeom>
              <a:avLst/>
              <a:gdLst/>
              <a:ahLst/>
              <a:cxnLst/>
              <a:rect l="l" t="t" r="r" b="b"/>
              <a:pathLst>
                <a:path w="2766" h="2757" extrusionOk="0">
                  <a:moveTo>
                    <a:pt x="1383" y="652"/>
                  </a:moveTo>
                  <a:cubicBezTo>
                    <a:pt x="1784" y="652"/>
                    <a:pt x="2106" y="982"/>
                    <a:pt x="2106" y="1383"/>
                  </a:cubicBezTo>
                  <a:cubicBezTo>
                    <a:pt x="2106" y="1776"/>
                    <a:pt x="1784" y="2106"/>
                    <a:pt x="1383" y="2106"/>
                  </a:cubicBezTo>
                  <a:cubicBezTo>
                    <a:pt x="981" y="2106"/>
                    <a:pt x="660" y="1776"/>
                    <a:pt x="660" y="1383"/>
                  </a:cubicBezTo>
                  <a:cubicBezTo>
                    <a:pt x="660" y="982"/>
                    <a:pt x="981" y="652"/>
                    <a:pt x="1383" y="652"/>
                  </a:cubicBezTo>
                  <a:close/>
                  <a:moveTo>
                    <a:pt x="1383" y="0"/>
                  </a:moveTo>
                  <a:cubicBezTo>
                    <a:pt x="625" y="0"/>
                    <a:pt x="0" y="616"/>
                    <a:pt x="0" y="1383"/>
                  </a:cubicBezTo>
                  <a:cubicBezTo>
                    <a:pt x="0" y="2141"/>
                    <a:pt x="625" y="2757"/>
                    <a:pt x="1383" y="2757"/>
                  </a:cubicBezTo>
                  <a:cubicBezTo>
                    <a:pt x="2141" y="2757"/>
                    <a:pt x="2766" y="2141"/>
                    <a:pt x="2766" y="1383"/>
                  </a:cubicBezTo>
                  <a:cubicBezTo>
                    <a:pt x="2766" y="616"/>
                    <a:pt x="2141" y="0"/>
                    <a:pt x="1383" y="0"/>
                  </a:cubicBezTo>
                  <a:close/>
                </a:path>
              </a:pathLst>
            </a:custGeom>
            <a:solidFill>
              <a:schemeClr val="accen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20"/>
            <p:cNvSpPr/>
            <p:nvPr/>
          </p:nvSpPr>
          <p:spPr>
            <a:xfrm>
              <a:off x="8713471" y="3942637"/>
              <a:ext cx="215098" cy="214391"/>
            </a:xfrm>
            <a:custGeom>
              <a:avLst/>
              <a:gdLst/>
              <a:ahLst/>
              <a:cxnLst/>
              <a:rect l="l" t="t" r="r" b="b"/>
              <a:pathLst>
                <a:path w="2766" h="2757" extrusionOk="0">
                  <a:moveTo>
                    <a:pt x="1383" y="652"/>
                  </a:moveTo>
                  <a:cubicBezTo>
                    <a:pt x="1784" y="652"/>
                    <a:pt x="2106" y="982"/>
                    <a:pt x="2106" y="1383"/>
                  </a:cubicBezTo>
                  <a:cubicBezTo>
                    <a:pt x="2106" y="1776"/>
                    <a:pt x="1784" y="2106"/>
                    <a:pt x="1383" y="2106"/>
                  </a:cubicBezTo>
                  <a:cubicBezTo>
                    <a:pt x="981" y="2106"/>
                    <a:pt x="660" y="1776"/>
                    <a:pt x="660" y="1383"/>
                  </a:cubicBezTo>
                  <a:cubicBezTo>
                    <a:pt x="660" y="982"/>
                    <a:pt x="981" y="652"/>
                    <a:pt x="1383" y="652"/>
                  </a:cubicBezTo>
                  <a:close/>
                  <a:moveTo>
                    <a:pt x="1383" y="0"/>
                  </a:moveTo>
                  <a:cubicBezTo>
                    <a:pt x="625" y="0"/>
                    <a:pt x="0" y="616"/>
                    <a:pt x="0" y="1383"/>
                  </a:cubicBezTo>
                  <a:cubicBezTo>
                    <a:pt x="0" y="2141"/>
                    <a:pt x="625" y="2757"/>
                    <a:pt x="1383" y="2757"/>
                  </a:cubicBezTo>
                  <a:cubicBezTo>
                    <a:pt x="2141" y="2757"/>
                    <a:pt x="2766" y="2141"/>
                    <a:pt x="2766" y="1383"/>
                  </a:cubicBezTo>
                  <a:cubicBezTo>
                    <a:pt x="2766" y="616"/>
                    <a:pt x="2141" y="0"/>
                    <a:pt x="1383" y="0"/>
                  </a:cubicBezTo>
                  <a:close/>
                </a:path>
              </a:pathLst>
            </a:custGeom>
            <a:solidFill>
              <a:schemeClr val="accen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79" name="Google Shape;579;p20"/>
            <p:cNvGrpSpPr/>
            <p:nvPr/>
          </p:nvGrpSpPr>
          <p:grpSpPr>
            <a:xfrm>
              <a:off x="7733028" y="2891391"/>
              <a:ext cx="472500" cy="432126"/>
              <a:chOff x="7951491" y="3948941"/>
              <a:chExt cx="472500" cy="432126"/>
            </a:xfrm>
          </p:grpSpPr>
          <p:sp>
            <p:nvSpPr>
              <p:cNvPr id="580" name="Google Shape;580;p20"/>
              <p:cNvSpPr/>
              <p:nvPr/>
            </p:nvSpPr>
            <p:spPr>
              <a:xfrm>
                <a:off x="7951491" y="3948941"/>
                <a:ext cx="472500" cy="432126"/>
              </a:xfrm>
              <a:custGeom>
                <a:avLst/>
                <a:gdLst/>
                <a:ahLst/>
                <a:cxnLst/>
                <a:rect l="l" t="t" r="r" b="b"/>
                <a:pathLst>
                  <a:path w="6076" h="5557" extrusionOk="0">
                    <a:moveTo>
                      <a:pt x="3043" y="0"/>
                    </a:moveTo>
                    <a:cubicBezTo>
                      <a:pt x="2851" y="0"/>
                      <a:pt x="2657" y="20"/>
                      <a:pt x="2462" y="62"/>
                    </a:cubicBezTo>
                    <a:cubicBezTo>
                      <a:pt x="964" y="383"/>
                      <a:pt x="0" y="1855"/>
                      <a:pt x="321" y="3354"/>
                    </a:cubicBezTo>
                    <a:cubicBezTo>
                      <a:pt x="601" y="4658"/>
                      <a:pt x="1751" y="5557"/>
                      <a:pt x="3033" y="5557"/>
                    </a:cubicBezTo>
                    <a:cubicBezTo>
                      <a:pt x="3224" y="5557"/>
                      <a:pt x="3419" y="5537"/>
                      <a:pt x="3613" y="5495"/>
                    </a:cubicBezTo>
                    <a:cubicBezTo>
                      <a:pt x="5112" y="5174"/>
                      <a:pt x="6075" y="3702"/>
                      <a:pt x="5754" y="2203"/>
                    </a:cubicBezTo>
                    <a:cubicBezTo>
                      <a:pt x="5475" y="899"/>
                      <a:pt x="4324" y="0"/>
                      <a:pt x="30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81" name="Google Shape;581;p20"/>
              <p:cNvGrpSpPr/>
              <p:nvPr/>
            </p:nvGrpSpPr>
            <p:grpSpPr>
              <a:xfrm>
                <a:off x="8040998" y="4004152"/>
                <a:ext cx="305305" cy="293709"/>
                <a:chOff x="8040998" y="4004152"/>
                <a:chExt cx="305305" cy="293709"/>
              </a:xfrm>
            </p:grpSpPr>
            <p:sp>
              <p:nvSpPr>
                <p:cNvPr id="582" name="Google Shape;582;p20"/>
                <p:cNvSpPr/>
                <p:nvPr/>
              </p:nvSpPr>
              <p:spPr>
                <a:xfrm>
                  <a:off x="8238677" y="4004152"/>
                  <a:ext cx="36861" cy="34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8" extrusionOk="0">
                      <a:moveTo>
                        <a:pt x="232" y="1"/>
                      </a:moveTo>
                      <a:cubicBezTo>
                        <a:pt x="221" y="1"/>
                        <a:pt x="209" y="1"/>
                        <a:pt x="197" y="3"/>
                      </a:cubicBezTo>
                      <a:cubicBezTo>
                        <a:pt x="81" y="30"/>
                        <a:pt x="1" y="146"/>
                        <a:pt x="27" y="262"/>
                      </a:cubicBezTo>
                      <a:cubicBezTo>
                        <a:pt x="50" y="369"/>
                        <a:pt x="139" y="437"/>
                        <a:pt x="237" y="437"/>
                      </a:cubicBezTo>
                      <a:cubicBezTo>
                        <a:pt x="253" y="437"/>
                        <a:pt x="270" y="435"/>
                        <a:pt x="286" y="432"/>
                      </a:cubicBezTo>
                      <a:cubicBezTo>
                        <a:pt x="402" y="405"/>
                        <a:pt x="473" y="289"/>
                        <a:pt x="455" y="173"/>
                      </a:cubicBezTo>
                      <a:cubicBezTo>
                        <a:pt x="431" y="69"/>
                        <a:pt x="336" y="1"/>
                        <a:pt x="232" y="1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3" name="Google Shape;583;p20"/>
                <p:cNvSpPr/>
                <p:nvPr/>
              </p:nvSpPr>
              <p:spPr>
                <a:xfrm>
                  <a:off x="8240777" y="4264112"/>
                  <a:ext cx="36861" cy="33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1" extrusionOk="0">
                      <a:moveTo>
                        <a:pt x="237" y="0"/>
                      </a:moveTo>
                      <a:cubicBezTo>
                        <a:pt x="221" y="0"/>
                        <a:pt x="204" y="2"/>
                        <a:pt x="188" y="6"/>
                      </a:cubicBezTo>
                      <a:cubicBezTo>
                        <a:pt x="72" y="24"/>
                        <a:pt x="0" y="140"/>
                        <a:pt x="18" y="255"/>
                      </a:cubicBezTo>
                      <a:cubicBezTo>
                        <a:pt x="41" y="363"/>
                        <a:pt x="130" y="431"/>
                        <a:pt x="228" y="431"/>
                      </a:cubicBezTo>
                      <a:cubicBezTo>
                        <a:pt x="244" y="431"/>
                        <a:pt x="261" y="429"/>
                        <a:pt x="277" y="425"/>
                      </a:cubicBezTo>
                      <a:cubicBezTo>
                        <a:pt x="402" y="398"/>
                        <a:pt x="473" y="291"/>
                        <a:pt x="446" y="166"/>
                      </a:cubicBezTo>
                      <a:cubicBezTo>
                        <a:pt x="423" y="67"/>
                        <a:pt x="335" y="0"/>
                        <a:pt x="237" y="0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4" name="Google Shape;584;p20"/>
                <p:cNvSpPr/>
                <p:nvPr/>
              </p:nvSpPr>
              <p:spPr>
                <a:xfrm>
                  <a:off x="8040998" y="4051665"/>
                  <a:ext cx="75665" cy="69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3" h="893" extrusionOk="0">
                      <a:moveTo>
                        <a:pt x="477" y="0"/>
                      </a:moveTo>
                      <a:cubicBezTo>
                        <a:pt x="449" y="0"/>
                        <a:pt x="421" y="3"/>
                        <a:pt x="393" y="8"/>
                      </a:cubicBezTo>
                      <a:cubicBezTo>
                        <a:pt x="152" y="61"/>
                        <a:pt x="0" y="302"/>
                        <a:pt x="54" y="543"/>
                      </a:cubicBezTo>
                      <a:cubicBezTo>
                        <a:pt x="92" y="751"/>
                        <a:pt x="277" y="893"/>
                        <a:pt x="482" y="893"/>
                      </a:cubicBezTo>
                      <a:cubicBezTo>
                        <a:pt x="515" y="893"/>
                        <a:pt x="547" y="889"/>
                        <a:pt x="580" y="882"/>
                      </a:cubicBezTo>
                      <a:cubicBezTo>
                        <a:pt x="821" y="829"/>
                        <a:pt x="972" y="597"/>
                        <a:pt x="919" y="356"/>
                      </a:cubicBezTo>
                      <a:cubicBezTo>
                        <a:pt x="880" y="143"/>
                        <a:pt x="687" y="0"/>
                        <a:pt x="477" y="0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5" name="Google Shape;585;p20"/>
                <p:cNvSpPr/>
                <p:nvPr/>
              </p:nvSpPr>
              <p:spPr>
                <a:xfrm>
                  <a:off x="8040998" y="4214889"/>
                  <a:ext cx="43782" cy="4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9" extrusionOk="0">
                      <a:moveTo>
                        <a:pt x="274" y="1"/>
                      </a:moveTo>
                      <a:cubicBezTo>
                        <a:pt x="257" y="1"/>
                        <a:pt x="240" y="2"/>
                        <a:pt x="223" y="5"/>
                      </a:cubicBezTo>
                      <a:cubicBezTo>
                        <a:pt x="89" y="32"/>
                        <a:pt x="0" y="175"/>
                        <a:pt x="27" y="309"/>
                      </a:cubicBezTo>
                      <a:cubicBezTo>
                        <a:pt x="50" y="434"/>
                        <a:pt x="164" y="519"/>
                        <a:pt x="282" y="519"/>
                      </a:cubicBezTo>
                      <a:cubicBezTo>
                        <a:pt x="298" y="519"/>
                        <a:pt x="314" y="517"/>
                        <a:pt x="330" y="514"/>
                      </a:cubicBezTo>
                      <a:cubicBezTo>
                        <a:pt x="473" y="478"/>
                        <a:pt x="562" y="344"/>
                        <a:pt x="535" y="202"/>
                      </a:cubicBezTo>
                      <a:cubicBezTo>
                        <a:pt x="504" y="84"/>
                        <a:pt x="396" y="1"/>
                        <a:pt x="274" y="1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6" name="Google Shape;586;p20"/>
                <p:cNvSpPr/>
                <p:nvPr/>
              </p:nvSpPr>
              <p:spPr>
                <a:xfrm>
                  <a:off x="8302522" y="4139070"/>
                  <a:ext cx="43782" cy="398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3" extrusionOk="0">
                      <a:moveTo>
                        <a:pt x="286" y="0"/>
                      </a:moveTo>
                      <a:cubicBezTo>
                        <a:pt x="266" y="0"/>
                        <a:pt x="245" y="3"/>
                        <a:pt x="223" y="8"/>
                      </a:cubicBezTo>
                      <a:cubicBezTo>
                        <a:pt x="89" y="35"/>
                        <a:pt x="0" y="168"/>
                        <a:pt x="27" y="311"/>
                      </a:cubicBezTo>
                      <a:cubicBezTo>
                        <a:pt x="51" y="429"/>
                        <a:pt x="164" y="512"/>
                        <a:pt x="282" y="512"/>
                      </a:cubicBezTo>
                      <a:cubicBezTo>
                        <a:pt x="298" y="512"/>
                        <a:pt x="314" y="511"/>
                        <a:pt x="330" y="507"/>
                      </a:cubicBezTo>
                      <a:cubicBezTo>
                        <a:pt x="473" y="481"/>
                        <a:pt x="562" y="347"/>
                        <a:pt x="527" y="204"/>
                      </a:cubicBezTo>
                      <a:cubicBezTo>
                        <a:pt x="504" y="83"/>
                        <a:pt x="404" y="0"/>
                        <a:pt x="286" y="0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7" name="Google Shape;587;p20"/>
                <p:cNvSpPr/>
                <p:nvPr/>
              </p:nvSpPr>
              <p:spPr>
                <a:xfrm>
                  <a:off x="8139449" y="4040467"/>
                  <a:ext cx="59101" cy="535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" h="688" extrusionOk="0">
                      <a:moveTo>
                        <a:pt x="387" y="0"/>
                      </a:moveTo>
                      <a:cubicBezTo>
                        <a:pt x="362" y="0"/>
                        <a:pt x="338" y="3"/>
                        <a:pt x="313" y="9"/>
                      </a:cubicBezTo>
                      <a:cubicBezTo>
                        <a:pt x="126" y="45"/>
                        <a:pt x="1" y="232"/>
                        <a:pt x="45" y="419"/>
                      </a:cubicBezTo>
                      <a:cubicBezTo>
                        <a:pt x="76" y="573"/>
                        <a:pt x="220" y="687"/>
                        <a:pt x="379" y="687"/>
                      </a:cubicBezTo>
                      <a:cubicBezTo>
                        <a:pt x="404" y="687"/>
                        <a:pt x="430" y="684"/>
                        <a:pt x="456" y="678"/>
                      </a:cubicBezTo>
                      <a:cubicBezTo>
                        <a:pt x="634" y="643"/>
                        <a:pt x="759" y="455"/>
                        <a:pt x="714" y="277"/>
                      </a:cubicBezTo>
                      <a:cubicBezTo>
                        <a:pt x="684" y="115"/>
                        <a:pt x="540" y="0"/>
                        <a:pt x="387" y="0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8" name="Google Shape;588;p20"/>
                <p:cNvSpPr/>
                <p:nvPr/>
              </p:nvSpPr>
              <p:spPr>
                <a:xfrm>
                  <a:off x="8160290" y="4137748"/>
                  <a:ext cx="59024" cy="53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9" h="692" extrusionOk="0">
                      <a:moveTo>
                        <a:pt x="372" y="1"/>
                      </a:moveTo>
                      <a:cubicBezTo>
                        <a:pt x="349" y="1"/>
                        <a:pt x="327" y="3"/>
                        <a:pt x="304" y="7"/>
                      </a:cubicBezTo>
                      <a:cubicBezTo>
                        <a:pt x="125" y="52"/>
                        <a:pt x="0" y="230"/>
                        <a:pt x="45" y="417"/>
                      </a:cubicBezTo>
                      <a:cubicBezTo>
                        <a:pt x="76" y="582"/>
                        <a:pt x="225" y="691"/>
                        <a:pt x="381" y="691"/>
                      </a:cubicBezTo>
                      <a:cubicBezTo>
                        <a:pt x="403" y="691"/>
                        <a:pt x="425" y="689"/>
                        <a:pt x="446" y="685"/>
                      </a:cubicBezTo>
                      <a:cubicBezTo>
                        <a:pt x="634" y="640"/>
                        <a:pt x="759" y="462"/>
                        <a:pt x="714" y="275"/>
                      </a:cubicBezTo>
                      <a:cubicBezTo>
                        <a:pt x="683" y="110"/>
                        <a:pt x="534" y="1"/>
                        <a:pt x="372" y="1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9" name="Google Shape;589;p20"/>
                <p:cNvSpPr/>
                <p:nvPr/>
              </p:nvSpPr>
              <p:spPr>
                <a:xfrm>
                  <a:off x="8139449" y="4231996"/>
                  <a:ext cx="71544" cy="658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" h="847" extrusionOk="0">
                      <a:moveTo>
                        <a:pt x="458" y="0"/>
                      </a:moveTo>
                      <a:cubicBezTo>
                        <a:pt x="431" y="0"/>
                        <a:pt x="403" y="3"/>
                        <a:pt x="375" y="8"/>
                      </a:cubicBezTo>
                      <a:cubicBezTo>
                        <a:pt x="144" y="62"/>
                        <a:pt x="1" y="285"/>
                        <a:pt x="54" y="508"/>
                      </a:cubicBezTo>
                      <a:cubicBezTo>
                        <a:pt x="93" y="711"/>
                        <a:pt x="270" y="846"/>
                        <a:pt x="469" y="846"/>
                      </a:cubicBezTo>
                      <a:cubicBezTo>
                        <a:pt x="497" y="846"/>
                        <a:pt x="525" y="843"/>
                        <a:pt x="554" y="838"/>
                      </a:cubicBezTo>
                      <a:cubicBezTo>
                        <a:pt x="777" y="784"/>
                        <a:pt x="920" y="561"/>
                        <a:pt x="875" y="338"/>
                      </a:cubicBezTo>
                      <a:cubicBezTo>
                        <a:pt x="836" y="135"/>
                        <a:pt x="653" y="0"/>
                        <a:pt x="458" y="0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590" name="Google Shape;590;p20"/>
            <p:cNvGrpSpPr/>
            <p:nvPr/>
          </p:nvGrpSpPr>
          <p:grpSpPr>
            <a:xfrm>
              <a:off x="8523291" y="3259279"/>
              <a:ext cx="472500" cy="432126"/>
              <a:chOff x="7951491" y="3948941"/>
              <a:chExt cx="472500" cy="432126"/>
            </a:xfrm>
          </p:grpSpPr>
          <p:sp>
            <p:nvSpPr>
              <p:cNvPr id="591" name="Google Shape;591;p20"/>
              <p:cNvSpPr/>
              <p:nvPr/>
            </p:nvSpPr>
            <p:spPr>
              <a:xfrm>
                <a:off x="7951491" y="3948941"/>
                <a:ext cx="472500" cy="432126"/>
              </a:xfrm>
              <a:custGeom>
                <a:avLst/>
                <a:gdLst/>
                <a:ahLst/>
                <a:cxnLst/>
                <a:rect l="l" t="t" r="r" b="b"/>
                <a:pathLst>
                  <a:path w="6076" h="5557" extrusionOk="0">
                    <a:moveTo>
                      <a:pt x="3043" y="0"/>
                    </a:moveTo>
                    <a:cubicBezTo>
                      <a:pt x="2851" y="0"/>
                      <a:pt x="2657" y="20"/>
                      <a:pt x="2462" y="62"/>
                    </a:cubicBezTo>
                    <a:cubicBezTo>
                      <a:pt x="964" y="383"/>
                      <a:pt x="0" y="1855"/>
                      <a:pt x="321" y="3354"/>
                    </a:cubicBezTo>
                    <a:cubicBezTo>
                      <a:pt x="601" y="4658"/>
                      <a:pt x="1751" y="5557"/>
                      <a:pt x="3033" y="5557"/>
                    </a:cubicBezTo>
                    <a:cubicBezTo>
                      <a:pt x="3224" y="5557"/>
                      <a:pt x="3419" y="5537"/>
                      <a:pt x="3613" y="5495"/>
                    </a:cubicBezTo>
                    <a:cubicBezTo>
                      <a:pt x="5112" y="5174"/>
                      <a:pt x="6075" y="3702"/>
                      <a:pt x="5754" y="2203"/>
                    </a:cubicBezTo>
                    <a:cubicBezTo>
                      <a:pt x="5475" y="899"/>
                      <a:pt x="4324" y="0"/>
                      <a:pt x="30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92" name="Google Shape;592;p20"/>
              <p:cNvGrpSpPr/>
              <p:nvPr/>
            </p:nvGrpSpPr>
            <p:grpSpPr>
              <a:xfrm>
                <a:off x="8040998" y="4004152"/>
                <a:ext cx="305305" cy="293709"/>
                <a:chOff x="8040998" y="4004152"/>
                <a:chExt cx="305305" cy="293709"/>
              </a:xfrm>
            </p:grpSpPr>
            <p:sp>
              <p:nvSpPr>
                <p:cNvPr id="593" name="Google Shape;593;p20"/>
                <p:cNvSpPr/>
                <p:nvPr/>
              </p:nvSpPr>
              <p:spPr>
                <a:xfrm>
                  <a:off x="8238677" y="4004152"/>
                  <a:ext cx="36861" cy="34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8" extrusionOk="0">
                      <a:moveTo>
                        <a:pt x="232" y="1"/>
                      </a:moveTo>
                      <a:cubicBezTo>
                        <a:pt x="221" y="1"/>
                        <a:pt x="209" y="1"/>
                        <a:pt x="197" y="3"/>
                      </a:cubicBezTo>
                      <a:cubicBezTo>
                        <a:pt x="81" y="30"/>
                        <a:pt x="1" y="146"/>
                        <a:pt x="27" y="262"/>
                      </a:cubicBezTo>
                      <a:cubicBezTo>
                        <a:pt x="50" y="369"/>
                        <a:pt x="139" y="437"/>
                        <a:pt x="237" y="437"/>
                      </a:cubicBezTo>
                      <a:cubicBezTo>
                        <a:pt x="253" y="437"/>
                        <a:pt x="270" y="435"/>
                        <a:pt x="286" y="432"/>
                      </a:cubicBezTo>
                      <a:cubicBezTo>
                        <a:pt x="402" y="405"/>
                        <a:pt x="473" y="289"/>
                        <a:pt x="455" y="173"/>
                      </a:cubicBezTo>
                      <a:cubicBezTo>
                        <a:pt x="431" y="69"/>
                        <a:pt x="336" y="1"/>
                        <a:pt x="232" y="1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4" name="Google Shape;594;p20"/>
                <p:cNvSpPr/>
                <p:nvPr/>
              </p:nvSpPr>
              <p:spPr>
                <a:xfrm>
                  <a:off x="8240777" y="4264112"/>
                  <a:ext cx="36861" cy="33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1" extrusionOk="0">
                      <a:moveTo>
                        <a:pt x="237" y="0"/>
                      </a:moveTo>
                      <a:cubicBezTo>
                        <a:pt x="221" y="0"/>
                        <a:pt x="204" y="2"/>
                        <a:pt x="188" y="6"/>
                      </a:cubicBezTo>
                      <a:cubicBezTo>
                        <a:pt x="72" y="24"/>
                        <a:pt x="0" y="140"/>
                        <a:pt x="18" y="255"/>
                      </a:cubicBezTo>
                      <a:cubicBezTo>
                        <a:pt x="41" y="363"/>
                        <a:pt x="130" y="431"/>
                        <a:pt x="228" y="431"/>
                      </a:cubicBezTo>
                      <a:cubicBezTo>
                        <a:pt x="244" y="431"/>
                        <a:pt x="261" y="429"/>
                        <a:pt x="277" y="425"/>
                      </a:cubicBezTo>
                      <a:cubicBezTo>
                        <a:pt x="402" y="398"/>
                        <a:pt x="473" y="291"/>
                        <a:pt x="446" y="166"/>
                      </a:cubicBezTo>
                      <a:cubicBezTo>
                        <a:pt x="423" y="67"/>
                        <a:pt x="335" y="0"/>
                        <a:pt x="237" y="0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5" name="Google Shape;595;p20"/>
                <p:cNvSpPr/>
                <p:nvPr/>
              </p:nvSpPr>
              <p:spPr>
                <a:xfrm>
                  <a:off x="8040998" y="4051665"/>
                  <a:ext cx="75665" cy="69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3" h="893" extrusionOk="0">
                      <a:moveTo>
                        <a:pt x="477" y="0"/>
                      </a:moveTo>
                      <a:cubicBezTo>
                        <a:pt x="449" y="0"/>
                        <a:pt x="421" y="3"/>
                        <a:pt x="393" y="8"/>
                      </a:cubicBezTo>
                      <a:cubicBezTo>
                        <a:pt x="152" y="61"/>
                        <a:pt x="0" y="302"/>
                        <a:pt x="54" y="543"/>
                      </a:cubicBezTo>
                      <a:cubicBezTo>
                        <a:pt x="92" y="751"/>
                        <a:pt x="277" y="893"/>
                        <a:pt x="482" y="893"/>
                      </a:cubicBezTo>
                      <a:cubicBezTo>
                        <a:pt x="515" y="893"/>
                        <a:pt x="547" y="889"/>
                        <a:pt x="580" y="882"/>
                      </a:cubicBezTo>
                      <a:cubicBezTo>
                        <a:pt x="821" y="829"/>
                        <a:pt x="972" y="597"/>
                        <a:pt x="919" y="356"/>
                      </a:cubicBezTo>
                      <a:cubicBezTo>
                        <a:pt x="880" y="143"/>
                        <a:pt x="687" y="0"/>
                        <a:pt x="477" y="0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6" name="Google Shape;596;p20"/>
                <p:cNvSpPr/>
                <p:nvPr/>
              </p:nvSpPr>
              <p:spPr>
                <a:xfrm>
                  <a:off x="8040998" y="4214889"/>
                  <a:ext cx="43782" cy="4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9" extrusionOk="0">
                      <a:moveTo>
                        <a:pt x="274" y="1"/>
                      </a:moveTo>
                      <a:cubicBezTo>
                        <a:pt x="257" y="1"/>
                        <a:pt x="240" y="2"/>
                        <a:pt x="223" y="5"/>
                      </a:cubicBezTo>
                      <a:cubicBezTo>
                        <a:pt x="89" y="32"/>
                        <a:pt x="0" y="175"/>
                        <a:pt x="27" y="309"/>
                      </a:cubicBezTo>
                      <a:cubicBezTo>
                        <a:pt x="50" y="434"/>
                        <a:pt x="164" y="519"/>
                        <a:pt x="282" y="519"/>
                      </a:cubicBezTo>
                      <a:cubicBezTo>
                        <a:pt x="298" y="519"/>
                        <a:pt x="314" y="517"/>
                        <a:pt x="330" y="514"/>
                      </a:cubicBezTo>
                      <a:cubicBezTo>
                        <a:pt x="473" y="478"/>
                        <a:pt x="562" y="344"/>
                        <a:pt x="535" y="202"/>
                      </a:cubicBezTo>
                      <a:cubicBezTo>
                        <a:pt x="504" y="84"/>
                        <a:pt x="396" y="1"/>
                        <a:pt x="274" y="1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7" name="Google Shape;597;p20"/>
                <p:cNvSpPr/>
                <p:nvPr/>
              </p:nvSpPr>
              <p:spPr>
                <a:xfrm>
                  <a:off x="8302522" y="4139070"/>
                  <a:ext cx="43782" cy="398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3" extrusionOk="0">
                      <a:moveTo>
                        <a:pt x="286" y="0"/>
                      </a:moveTo>
                      <a:cubicBezTo>
                        <a:pt x="266" y="0"/>
                        <a:pt x="245" y="3"/>
                        <a:pt x="223" y="8"/>
                      </a:cubicBezTo>
                      <a:cubicBezTo>
                        <a:pt x="89" y="35"/>
                        <a:pt x="0" y="168"/>
                        <a:pt x="27" y="311"/>
                      </a:cubicBezTo>
                      <a:cubicBezTo>
                        <a:pt x="51" y="429"/>
                        <a:pt x="164" y="512"/>
                        <a:pt x="282" y="512"/>
                      </a:cubicBezTo>
                      <a:cubicBezTo>
                        <a:pt x="298" y="512"/>
                        <a:pt x="314" y="511"/>
                        <a:pt x="330" y="507"/>
                      </a:cubicBezTo>
                      <a:cubicBezTo>
                        <a:pt x="473" y="481"/>
                        <a:pt x="562" y="347"/>
                        <a:pt x="527" y="204"/>
                      </a:cubicBezTo>
                      <a:cubicBezTo>
                        <a:pt x="504" y="83"/>
                        <a:pt x="404" y="0"/>
                        <a:pt x="286" y="0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8" name="Google Shape;598;p20"/>
                <p:cNvSpPr/>
                <p:nvPr/>
              </p:nvSpPr>
              <p:spPr>
                <a:xfrm>
                  <a:off x="8139449" y="4040467"/>
                  <a:ext cx="59101" cy="535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" h="688" extrusionOk="0">
                      <a:moveTo>
                        <a:pt x="387" y="0"/>
                      </a:moveTo>
                      <a:cubicBezTo>
                        <a:pt x="362" y="0"/>
                        <a:pt x="338" y="3"/>
                        <a:pt x="313" y="9"/>
                      </a:cubicBezTo>
                      <a:cubicBezTo>
                        <a:pt x="126" y="45"/>
                        <a:pt x="1" y="232"/>
                        <a:pt x="45" y="419"/>
                      </a:cubicBezTo>
                      <a:cubicBezTo>
                        <a:pt x="76" y="573"/>
                        <a:pt x="220" y="687"/>
                        <a:pt x="379" y="687"/>
                      </a:cubicBezTo>
                      <a:cubicBezTo>
                        <a:pt x="404" y="687"/>
                        <a:pt x="430" y="684"/>
                        <a:pt x="456" y="678"/>
                      </a:cubicBezTo>
                      <a:cubicBezTo>
                        <a:pt x="634" y="643"/>
                        <a:pt x="759" y="455"/>
                        <a:pt x="714" y="277"/>
                      </a:cubicBezTo>
                      <a:cubicBezTo>
                        <a:pt x="684" y="115"/>
                        <a:pt x="540" y="0"/>
                        <a:pt x="387" y="0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9" name="Google Shape;599;p20"/>
                <p:cNvSpPr/>
                <p:nvPr/>
              </p:nvSpPr>
              <p:spPr>
                <a:xfrm>
                  <a:off x="8160290" y="4137748"/>
                  <a:ext cx="59024" cy="53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9" h="692" extrusionOk="0">
                      <a:moveTo>
                        <a:pt x="372" y="1"/>
                      </a:moveTo>
                      <a:cubicBezTo>
                        <a:pt x="349" y="1"/>
                        <a:pt x="327" y="3"/>
                        <a:pt x="304" y="7"/>
                      </a:cubicBezTo>
                      <a:cubicBezTo>
                        <a:pt x="125" y="52"/>
                        <a:pt x="0" y="230"/>
                        <a:pt x="45" y="417"/>
                      </a:cubicBezTo>
                      <a:cubicBezTo>
                        <a:pt x="76" y="582"/>
                        <a:pt x="225" y="691"/>
                        <a:pt x="381" y="691"/>
                      </a:cubicBezTo>
                      <a:cubicBezTo>
                        <a:pt x="403" y="691"/>
                        <a:pt x="425" y="689"/>
                        <a:pt x="446" y="685"/>
                      </a:cubicBezTo>
                      <a:cubicBezTo>
                        <a:pt x="634" y="640"/>
                        <a:pt x="759" y="462"/>
                        <a:pt x="714" y="275"/>
                      </a:cubicBezTo>
                      <a:cubicBezTo>
                        <a:pt x="683" y="110"/>
                        <a:pt x="534" y="1"/>
                        <a:pt x="372" y="1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0" name="Google Shape;600;p20"/>
                <p:cNvSpPr/>
                <p:nvPr/>
              </p:nvSpPr>
              <p:spPr>
                <a:xfrm>
                  <a:off x="8139449" y="4231996"/>
                  <a:ext cx="71544" cy="658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" h="847" extrusionOk="0">
                      <a:moveTo>
                        <a:pt x="458" y="0"/>
                      </a:moveTo>
                      <a:cubicBezTo>
                        <a:pt x="431" y="0"/>
                        <a:pt x="403" y="3"/>
                        <a:pt x="375" y="8"/>
                      </a:cubicBezTo>
                      <a:cubicBezTo>
                        <a:pt x="144" y="62"/>
                        <a:pt x="1" y="285"/>
                        <a:pt x="54" y="508"/>
                      </a:cubicBezTo>
                      <a:cubicBezTo>
                        <a:pt x="93" y="711"/>
                        <a:pt x="270" y="846"/>
                        <a:pt x="469" y="846"/>
                      </a:cubicBezTo>
                      <a:cubicBezTo>
                        <a:pt x="497" y="846"/>
                        <a:pt x="525" y="843"/>
                        <a:pt x="554" y="838"/>
                      </a:cubicBezTo>
                      <a:cubicBezTo>
                        <a:pt x="777" y="784"/>
                        <a:pt x="920" y="561"/>
                        <a:pt x="875" y="338"/>
                      </a:cubicBezTo>
                      <a:cubicBezTo>
                        <a:pt x="836" y="135"/>
                        <a:pt x="653" y="0"/>
                        <a:pt x="458" y="0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601" name="Google Shape;601;p20"/>
            <p:cNvGrpSpPr/>
            <p:nvPr/>
          </p:nvGrpSpPr>
          <p:grpSpPr>
            <a:xfrm>
              <a:off x="8576766" y="1517379"/>
              <a:ext cx="472500" cy="432126"/>
              <a:chOff x="7951491" y="3948941"/>
              <a:chExt cx="472500" cy="432126"/>
            </a:xfrm>
          </p:grpSpPr>
          <p:sp>
            <p:nvSpPr>
              <p:cNvPr id="602" name="Google Shape;602;p20"/>
              <p:cNvSpPr/>
              <p:nvPr/>
            </p:nvSpPr>
            <p:spPr>
              <a:xfrm>
                <a:off x="7951491" y="3948941"/>
                <a:ext cx="472500" cy="432126"/>
              </a:xfrm>
              <a:custGeom>
                <a:avLst/>
                <a:gdLst/>
                <a:ahLst/>
                <a:cxnLst/>
                <a:rect l="l" t="t" r="r" b="b"/>
                <a:pathLst>
                  <a:path w="6076" h="5557" extrusionOk="0">
                    <a:moveTo>
                      <a:pt x="3043" y="0"/>
                    </a:moveTo>
                    <a:cubicBezTo>
                      <a:pt x="2851" y="0"/>
                      <a:pt x="2657" y="20"/>
                      <a:pt x="2462" y="62"/>
                    </a:cubicBezTo>
                    <a:cubicBezTo>
                      <a:pt x="964" y="383"/>
                      <a:pt x="0" y="1855"/>
                      <a:pt x="321" y="3354"/>
                    </a:cubicBezTo>
                    <a:cubicBezTo>
                      <a:pt x="601" y="4658"/>
                      <a:pt x="1751" y="5557"/>
                      <a:pt x="3033" y="5557"/>
                    </a:cubicBezTo>
                    <a:cubicBezTo>
                      <a:pt x="3224" y="5557"/>
                      <a:pt x="3419" y="5537"/>
                      <a:pt x="3613" y="5495"/>
                    </a:cubicBezTo>
                    <a:cubicBezTo>
                      <a:pt x="5112" y="5174"/>
                      <a:pt x="6075" y="3702"/>
                      <a:pt x="5754" y="2203"/>
                    </a:cubicBezTo>
                    <a:cubicBezTo>
                      <a:pt x="5475" y="899"/>
                      <a:pt x="4324" y="0"/>
                      <a:pt x="30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03" name="Google Shape;603;p20"/>
              <p:cNvGrpSpPr/>
              <p:nvPr/>
            </p:nvGrpSpPr>
            <p:grpSpPr>
              <a:xfrm>
                <a:off x="8040998" y="4004152"/>
                <a:ext cx="305305" cy="293709"/>
                <a:chOff x="8040998" y="4004152"/>
                <a:chExt cx="305305" cy="293709"/>
              </a:xfrm>
            </p:grpSpPr>
            <p:sp>
              <p:nvSpPr>
                <p:cNvPr id="604" name="Google Shape;604;p20"/>
                <p:cNvSpPr/>
                <p:nvPr/>
              </p:nvSpPr>
              <p:spPr>
                <a:xfrm>
                  <a:off x="8238677" y="4004152"/>
                  <a:ext cx="36861" cy="34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8" extrusionOk="0">
                      <a:moveTo>
                        <a:pt x="232" y="1"/>
                      </a:moveTo>
                      <a:cubicBezTo>
                        <a:pt x="221" y="1"/>
                        <a:pt x="209" y="1"/>
                        <a:pt x="197" y="3"/>
                      </a:cubicBezTo>
                      <a:cubicBezTo>
                        <a:pt x="81" y="30"/>
                        <a:pt x="1" y="146"/>
                        <a:pt x="27" y="262"/>
                      </a:cubicBezTo>
                      <a:cubicBezTo>
                        <a:pt x="50" y="369"/>
                        <a:pt x="139" y="437"/>
                        <a:pt x="237" y="437"/>
                      </a:cubicBezTo>
                      <a:cubicBezTo>
                        <a:pt x="253" y="437"/>
                        <a:pt x="270" y="435"/>
                        <a:pt x="286" y="432"/>
                      </a:cubicBezTo>
                      <a:cubicBezTo>
                        <a:pt x="402" y="405"/>
                        <a:pt x="473" y="289"/>
                        <a:pt x="455" y="173"/>
                      </a:cubicBezTo>
                      <a:cubicBezTo>
                        <a:pt x="431" y="69"/>
                        <a:pt x="336" y="1"/>
                        <a:pt x="232" y="1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5" name="Google Shape;605;p20"/>
                <p:cNvSpPr/>
                <p:nvPr/>
              </p:nvSpPr>
              <p:spPr>
                <a:xfrm>
                  <a:off x="8240777" y="4264112"/>
                  <a:ext cx="36861" cy="33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1" extrusionOk="0">
                      <a:moveTo>
                        <a:pt x="237" y="0"/>
                      </a:moveTo>
                      <a:cubicBezTo>
                        <a:pt x="221" y="0"/>
                        <a:pt x="204" y="2"/>
                        <a:pt x="188" y="6"/>
                      </a:cubicBezTo>
                      <a:cubicBezTo>
                        <a:pt x="72" y="24"/>
                        <a:pt x="0" y="140"/>
                        <a:pt x="18" y="255"/>
                      </a:cubicBezTo>
                      <a:cubicBezTo>
                        <a:pt x="41" y="363"/>
                        <a:pt x="130" y="431"/>
                        <a:pt x="228" y="431"/>
                      </a:cubicBezTo>
                      <a:cubicBezTo>
                        <a:pt x="244" y="431"/>
                        <a:pt x="261" y="429"/>
                        <a:pt x="277" y="425"/>
                      </a:cubicBezTo>
                      <a:cubicBezTo>
                        <a:pt x="402" y="398"/>
                        <a:pt x="473" y="291"/>
                        <a:pt x="446" y="166"/>
                      </a:cubicBezTo>
                      <a:cubicBezTo>
                        <a:pt x="423" y="67"/>
                        <a:pt x="335" y="0"/>
                        <a:pt x="237" y="0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6" name="Google Shape;606;p20"/>
                <p:cNvSpPr/>
                <p:nvPr/>
              </p:nvSpPr>
              <p:spPr>
                <a:xfrm>
                  <a:off x="8040998" y="4051665"/>
                  <a:ext cx="75665" cy="69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3" h="893" extrusionOk="0">
                      <a:moveTo>
                        <a:pt x="477" y="0"/>
                      </a:moveTo>
                      <a:cubicBezTo>
                        <a:pt x="449" y="0"/>
                        <a:pt x="421" y="3"/>
                        <a:pt x="393" y="8"/>
                      </a:cubicBezTo>
                      <a:cubicBezTo>
                        <a:pt x="152" y="61"/>
                        <a:pt x="0" y="302"/>
                        <a:pt x="54" y="543"/>
                      </a:cubicBezTo>
                      <a:cubicBezTo>
                        <a:pt x="92" y="751"/>
                        <a:pt x="277" y="893"/>
                        <a:pt x="482" y="893"/>
                      </a:cubicBezTo>
                      <a:cubicBezTo>
                        <a:pt x="515" y="893"/>
                        <a:pt x="547" y="889"/>
                        <a:pt x="580" y="882"/>
                      </a:cubicBezTo>
                      <a:cubicBezTo>
                        <a:pt x="821" y="829"/>
                        <a:pt x="972" y="597"/>
                        <a:pt x="919" y="356"/>
                      </a:cubicBezTo>
                      <a:cubicBezTo>
                        <a:pt x="880" y="143"/>
                        <a:pt x="687" y="0"/>
                        <a:pt x="477" y="0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7" name="Google Shape;607;p20"/>
                <p:cNvSpPr/>
                <p:nvPr/>
              </p:nvSpPr>
              <p:spPr>
                <a:xfrm>
                  <a:off x="8040998" y="4214889"/>
                  <a:ext cx="43782" cy="4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9" extrusionOk="0">
                      <a:moveTo>
                        <a:pt x="274" y="1"/>
                      </a:moveTo>
                      <a:cubicBezTo>
                        <a:pt x="257" y="1"/>
                        <a:pt x="240" y="2"/>
                        <a:pt x="223" y="5"/>
                      </a:cubicBezTo>
                      <a:cubicBezTo>
                        <a:pt x="89" y="32"/>
                        <a:pt x="0" y="175"/>
                        <a:pt x="27" y="309"/>
                      </a:cubicBezTo>
                      <a:cubicBezTo>
                        <a:pt x="50" y="434"/>
                        <a:pt x="164" y="519"/>
                        <a:pt x="282" y="519"/>
                      </a:cubicBezTo>
                      <a:cubicBezTo>
                        <a:pt x="298" y="519"/>
                        <a:pt x="314" y="517"/>
                        <a:pt x="330" y="514"/>
                      </a:cubicBezTo>
                      <a:cubicBezTo>
                        <a:pt x="473" y="478"/>
                        <a:pt x="562" y="344"/>
                        <a:pt x="535" y="202"/>
                      </a:cubicBezTo>
                      <a:cubicBezTo>
                        <a:pt x="504" y="84"/>
                        <a:pt x="396" y="1"/>
                        <a:pt x="274" y="1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8" name="Google Shape;608;p20"/>
                <p:cNvSpPr/>
                <p:nvPr/>
              </p:nvSpPr>
              <p:spPr>
                <a:xfrm>
                  <a:off x="8302522" y="4139070"/>
                  <a:ext cx="43782" cy="398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3" extrusionOk="0">
                      <a:moveTo>
                        <a:pt x="286" y="0"/>
                      </a:moveTo>
                      <a:cubicBezTo>
                        <a:pt x="266" y="0"/>
                        <a:pt x="245" y="3"/>
                        <a:pt x="223" y="8"/>
                      </a:cubicBezTo>
                      <a:cubicBezTo>
                        <a:pt x="89" y="35"/>
                        <a:pt x="0" y="168"/>
                        <a:pt x="27" y="311"/>
                      </a:cubicBezTo>
                      <a:cubicBezTo>
                        <a:pt x="51" y="429"/>
                        <a:pt x="164" y="512"/>
                        <a:pt x="282" y="512"/>
                      </a:cubicBezTo>
                      <a:cubicBezTo>
                        <a:pt x="298" y="512"/>
                        <a:pt x="314" y="511"/>
                        <a:pt x="330" y="507"/>
                      </a:cubicBezTo>
                      <a:cubicBezTo>
                        <a:pt x="473" y="481"/>
                        <a:pt x="562" y="347"/>
                        <a:pt x="527" y="204"/>
                      </a:cubicBezTo>
                      <a:cubicBezTo>
                        <a:pt x="504" y="83"/>
                        <a:pt x="404" y="0"/>
                        <a:pt x="286" y="0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9" name="Google Shape;609;p20"/>
                <p:cNvSpPr/>
                <p:nvPr/>
              </p:nvSpPr>
              <p:spPr>
                <a:xfrm>
                  <a:off x="8139449" y="4040467"/>
                  <a:ext cx="59101" cy="535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" h="688" extrusionOk="0">
                      <a:moveTo>
                        <a:pt x="387" y="0"/>
                      </a:moveTo>
                      <a:cubicBezTo>
                        <a:pt x="362" y="0"/>
                        <a:pt x="338" y="3"/>
                        <a:pt x="313" y="9"/>
                      </a:cubicBezTo>
                      <a:cubicBezTo>
                        <a:pt x="126" y="45"/>
                        <a:pt x="1" y="232"/>
                        <a:pt x="45" y="419"/>
                      </a:cubicBezTo>
                      <a:cubicBezTo>
                        <a:pt x="76" y="573"/>
                        <a:pt x="220" y="687"/>
                        <a:pt x="379" y="687"/>
                      </a:cubicBezTo>
                      <a:cubicBezTo>
                        <a:pt x="404" y="687"/>
                        <a:pt x="430" y="684"/>
                        <a:pt x="456" y="678"/>
                      </a:cubicBezTo>
                      <a:cubicBezTo>
                        <a:pt x="634" y="643"/>
                        <a:pt x="759" y="455"/>
                        <a:pt x="714" y="277"/>
                      </a:cubicBezTo>
                      <a:cubicBezTo>
                        <a:pt x="684" y="115"/>
                        <a:pt x="540" y="0"/>
                        <a:pt x="387" y="0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0" name="Google Shape;610;p20"/>
                <p:cNvSpPr/>
                <p:nvPr/>
              </p:nvSpPr>
              <p:spPr>
                <a:xfrm>
                  <a:off x="8160290" y="4137748"/>
                  <a:ext cx="59024" cy="53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9" h="692" extrusionOk="0">
                      <a:moveTo>
                        <a:pt x="372" y="1"/>
                      </a:moveTo>
                      <a:cubicBezTo>
                        <a:pt x="349" y="1"/>
                        <a:pt x="327" y="3"/>
                        <a:pt x="304" y="7"/>
                      </a:cubicBezTo>
                      <a:cubicBezTo>
                        <a:pt x="125" y="52"/>
                        <a:pt x="0" y="230"/>
                        <a:pt x="45" y="417"/>
                      </a:cubicBezTo>
                      <a:cubicBezTo>
                        <a:pt x="76" y="582"/>
                        <a:pt x="225" y="691"/>
                        <a:pt x="381" y="691"/>
                      </a:cubicBezTo>
                      <a:cubicBezTo>
                        <a:pt x="403" y="691"/>
                        <a:pt x="425" y="689"/>
                        <a:pt x="446" y="685"/>
                      </a:cubicBezTo>
                      <a:cubicBezTo>
                        <a:pt x="634" y="640"/>
                        <a:pt x="759" y="462"/>
                        <a:pt x="714" y="275"/>
                      </a:cubicBezTo>
                      <a:cubicBezTo>
                        <a:pt x="683" y="110"/>
                        <a:pt x="534" y="1"/>
                        <a:pt x="372" y="1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1" name="Google Shape;611;p20"/>
                <p:cNvSpPr/>
                <p:nvPr/>
              </p:nvSpPr>
              <p:spPr>
                <a:xfrm>
                  <a:off x="8139449" y="4231996"/>
                  <a:ext cx="71544" cy="658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" h="847" extrusionOk="0">
                      <a:moveTo>
                        <a:pt x="458" y="0"/>
                      </a:moveTo>
                      <a:cubicBezTo>
                        <a:pt x="431" y="0"/>
                        <a:pt x="403" y="3"/>
                        <a:pt x="375" y="8"/>
                      </a:cubicBezTo>
                      <a:cubicBezTo>
                        <a:pt x="144" y="62"/>
                        <a:pt x="1" y="285"/>
                        <a:pt x="54" y="508"/>
                      </a:cubicBezTo>
                      <a:cubicBezTo>
                        <a:pt x="93" y="711"/>
                        <a:pt x="270" y="846"/>
                        <a:pt x="469" y="846"/>
                      </a:cubicBezTo>
                      <a:cubicBezTo>
                        <a:pt x="497" y="846"/>
                        <a:pt x="525" y="843"/>
                        <a:pt x="554" y="838"/>
                      </a:cubicBezTo>
                      <a:cubicBezTo>
                        <a:pt x="777" y="784"/>
                        <a:pt x="920" y="561"/>
                        <a:pt x="875" y="338"/>
                      </a:cubicBezTo>
                      <a:cubicBezTo>
                        <a:pt x="836" y="135"/>
                        <a:pt x="653" y="0"/>
                        <a:pt x="458" y="0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612" name="Google Shape;612;p20"/>
            <p:cNvGrpSpPr/>
            <p:nvPr/>
          </p:nvGrpSpPr>
          <p:grpSpPr>
            <a:xfrm rot="-7268436">
              <a:off x="7187823" y="433048"/>
              <a:ext cx="779544" cy="1603279"/>
              <a:chOff x="8573361" y="190480"/>
              <a:chExt cx="779454" cy="1603094"/>
            </a:xfrm>
          </p:grpSpPr>
          <p:sp>
            <p:nvSpPr>
              <p:cNvPr id="613" name="Google Shape;613;p20"/>
              <p:cNvSpPr/>
              <p:nvPr/>
            </p:nvSpPr>
            <p:spPr>
              <a:xfrm rot="611199">
                <a:off x="8769091" y="571890"/>
                <a:ext cx="482440" cy="1188389"/>
              </a:xfrm>
              <a:custGeom>
                <a:avLst/>
                <a:gdLst/>
                <a:ahLst/>
                <a:cxnLst/>
                <a:rect l="l" t="t" r="r" b="b"/>
                <a:pathLst>
                  <a:path w="3078" h="7582" extrusionOk="0">
                    <a:moveTo>
                      <a:pt x="227" y="0"/>
                    </a:moveTo>
                    <a:cubicBezTo>
                      <a:pt x="180" y="0"/>
                      <a:pt x="134" y="16"/>
                      <a:pt x="98" y="52"/>
                    </a:cubicBezTo>
                    <a:cubicBezTo>
                      <a:pt x="9" y="123"/>
                      <a:pt x="0" y="248"/>
                      <a:pt x="71" y="338"/>
                    </a:cubicBezTo>
                    <a:cubicBezTo>
                      <a:pt x="1749" y="2291"/>
                      <a:pt x="2676" y="4798"/>
                      <a:pt x="2676" y="7376"/>
                    </a:cubicBezTo>
                    <a:cubicBezTo>
                      <a:pt x="2676" y="7492"/>
                      <a:pt x="2766" y="7581"/>
                      <a:pt x="2882" y="7581"/>
                    </a:cubicBezTo>
                    <a:cubicBezTo>
                      <a:pt x="2989" y="7581"/>
                      <a:pt x="3078" y="7492"/>
                      <a:pt x="3078" y="7376"/>
                    </a:cubicBezTo>
                    <a:cubicBezTo>
                      <a:pt x="3078" y="4700"/>
                      <a:pt x="2123" y="2104"/>
                      <a:pt x="384" y="70"/>
                    </a:cubicBezTo>
                    <a:cubicBezTo>
                      <a:pt x="344" y="25"/>
                      <a:pt x="285" y="0"/>
                      <a:pt x="2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" name="Google Shape;614;p20"/>
              <p:cNvSpPr/>
              <p:nvPr/>
            </p:nvSpPr>
            <p:spPr>
              <a:xfrm rot="611199">
                <a:off x="8589455" y="210770"/>
                <a:ext cx="247646" cy="204073"/>
              </a:xfrm>
              <a:custGeom>
                <a:avLst/>
                <a:gdLst/>
                <a:ahLst/>
                <a:cxnLst/>
                <a:rect l="l" t="t" r="r" b="b"/>
                <a:pathLst>
                  <a:path w="1580" h="1302" extrusionOk="0">
                    <a:moveTo>
                      <a:pt x="233" y="1"/>
                    </a:moveTo>
                    <a:cubicBezTo>
                      <a:pt x="166" y="1"/>
                      <a:pt x="102" y="32"/>
                      <a:pt x="63" y="88"/>
                    </a:cubicBezTo>
                    <a:cubicBezTo>
                      <a:pt x="0" y="178"/>
                      <a:pt x="27" y="303"/>
                      <a:pt x="116" y="365"/>
                    </a:cubicBezTo>
                    <a:cubicBezTo>
                      <a:pt x="500" y="633"/>
                      <a:pt x="866" y="936"/>
                      <a:pt x="1214" y="1248"/>
                    </a:cubicBezTo>
                    <a:cubicBezTo>
                      <a:pt x="1258" y="1284"/>
                      <a:pt x="1303" y="1302"/>
                      <a:pt x="1356" y="1302"/>
                    </a:cubicBezTo>
                    <a:cubicBezTo>
                      <a:pt x="1410" y="1302"/>
                      <a:pt x="1464" y="1284"/>
                      <a:pt x="1499" y="1239"/>
                    </a:cubicBezTo>
                    <a:cubicBezTo>
                      <a:pt x="1579" y="1150"/>
                      <a:pt x="1571" y="1025"/>
                      <a:pt x="1490" y="954"/>
                    </a:cubicBezTo>
                    <a:cubicBezTo>
                      <a:pt x="1125" y="624"/>
                      <a:pt x="741" y="311"/>
                      <a:pt x="348" y="35"/>
                    </a:cubicBezTo>
                    <a:cubicBezTo>
                      <a:pt x="312" y="12"/>
                      <a:pt x="272" y="1"/>
                      <a:pt x="23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15" name="Google Shape;615;p20"/>
            <p:cNvSpPr/>
            <p:nvPr/>
          </p:nvSpPr>
          <p:spPr>
            <a:xfrm>
              <a:off x="8014696" y="1800650"/>
              <a:ext cx="215098" cy="214391"/>
            </a:xfrm>
            <a:custGeom>
              <a:avLst/>
              <a:gdLst/>
              <a:ahLst/>
              <a:cxnLst/>
              <a:rect l="l" t="t" r="r" b="b"/>
              <a:pathLst>
                <a:path w="2766" h="2757" extrusionOk="0">
                  <a:moveTo>
                    <a:pt x="1383" y="652"/>
                  </a:moveTo>
                  <a:cubicBezTo>
                    <a:pt x="1784" y="652"/>
                    <a:pt x="2106" y="982"/>
                    <a:pt x="2106" y="1383"/>
                  </a:cubicBezTo>
                  <a:cubicBezTo>
                    <a:pt x="2106" y="1776"/>
                    <a:pt x="1784" y="2106"/>
                    <a:pt x="1383" y="2106"/>
                  </a:cubicBezTo>
                  <a:cubicBezTo>
                    <a:pt x="981" y="2106"/>
                    <a:pt x="660" y="1776"/>
                    <a:pt x="660" y="1383"/>
                  </a:cubicBezTo>
                  <a:cubicBezTo>
                    <a:pt x="660" y="982"/>
                    <a:pt x="981" y="652"/>
                    <a:pt x="1383" y="652"/>
                  </a:cubicBezTo>
                  <a:close/>
                  <a:moveTo>
                    <a:pt x="1383" y="0"/>
                  </a:moveTo>
                  <a:cubicBezTo>
                    <a:pt x="625" y="0"/>
                    <a:pt x="0" y="616"/>
                    <a:pt x="0" y="1383"/>
                  </a:cubicBezTo>
                  <a:cubicBezTo>
                    <a:pt x="0" y="2141"/>
                    <a:pt x="625" y="2757"/>
                    <a:pt x="1383" y="2757"/>
                  </a:cubicBezTo>
                  <a:cubicBezTo>
                    <a:pt x="2141" y="2757"/>
                    <a:pt x="2766" y="2141"/>
                    <a:pt x="2766" y="1383"/>
                  </a:cubicBezTo>
                  <a:cubicBezTo>
                    <a:pt x="2766" y="616"/>
                    <a:pt x="2141" y="0"/>
                    <a:pt x="1383" y="0"/>
                  </a:cubicBezTo>
                  <a:close/>
                </a:path>
              </a:pathLst>
            </a:custGeom>
            <a:solidFill>
              <a:schemeClr val="accen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6" name="Google Shape;616;p20"/>
          <p:cNvGrpSpPr/>
          <p:nvPr/>
        </p:nvGrpSpPr>
        <p:grpSpPr>
          <a:xfrm>
            <a:off x="7948239" y="-528219"/>
            <a:ext cx="1177294" cy="1674755"/>
            <a:chOff x="6501775" y="678225"/>
            <a:chExt cx="872975" cy="1232525"/>
          </a:xfrm>
        </p:grpSpPr>
        <p:sp>
          <p:nvSpPr>
            <p:cNvPr id="617" name="Google Shape;617;p20"/>
            <p:cNvSpPr/>
            <p:nvPr/>
          </p:nvSpPr>
          <p:spPr>
            <a:xfrm>
              <a:off x="6501775" y="678225"/>
              <a:ext cx="872975" cy="1232525"/>
            </a:xfrm>
            <a:custGeom>
              <a:avLst/>
              <a:gdLst/>
              <a:ahLst/>
              <a:cxnLst/>
              <a:rect l="l" t="t" r="r" b="b"/>
              <a:pathLst>
                <a:path w="34919" h="49301" extrusionOk="0">
                  <a:moveTo>
                    <a:pt x="0" y="1"/>
                  </a:moveTo>
                  <a:lnTo>
                    <a:pt x="0" y="25516"/>
                  </a:lnTo>
                  <a:cubicBezTo>
                    <a:pt x="0" y="28406"/>
                    <a:pt x="2213" y="30637"/>
                    <a:pt x="5103" y="30637"/>
                  </a:cubicBezTo>
                  <a:lnTo>
                    <a:pt x="7691" y="30637"/>
                  </a:lnTo>
                  <a:cubicBezTo>
                    <a:pt x="10563" y="30637"/>
                    <a:pt x="12883" y="28406"/>
                    <a:pt x="12883" y="25516"/>
                  </a:cubicBezTo>
                  <a:lnTo>
                    <a:pt x="12883" y="19824"/>
                  </a:lnTo>
                  <a:cubicBezTo>
                    <a:pt x="12883" y="16737"/>
                    <a:pt x="15381" y="14667"/>
                    <a:pt x="18004" y="14667"/>
                  </a:cubicBezTo>
                  <a:cubicBezTo>
                    <a:pt x="19253" y="14667"/>
                    <a:pt x="20537" y="15149"/>
                    <a:pt x="21572" y="16202"/>
                  </a:cubicBezTo>
                  <a:lnTo>
                    <a:pt x="22143" y="16755"/>
                  </a:lnTo>
                  <a:cubicBezTo>
                    <a:pt x="23071" y="17683"/>
                    <a:pt x="23624" y="18985"/>
                    <a:pt x="23624" y="20395"/>
                  </a:cubicBezTo>
                  <a:lnTo>
                    <a:pt x="23624" y="44161"/>
                  </a:lnTo>
                  <a:cubicBezTo>
                    <a:pt x="23624" y="47052"/>
                    <a:pt x="25944" y="49300"/>
                    <a:pt x="28816" y="49300"/>
                  </a:cubicBezTo>
                  <a:lnTo>
                    <a:pt x="29833" y="49300"/>
                  </a:lnTo>
                  <a:cubicBezTo>
                    <a:pt x="32706" y="49300"/>
                    <a:pt x="34919" y="47052"/>
                    <a:pt x="34919" y="44161"/>
                  </a:cubicBezTo>
                  <a:lnTo>
                    <a:pt x="34919" y="6870"/>
                  </a:lnTo>
                  <a:lnTo>
                    <a:pt x="2747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20"/>
            <p:cNvSpPr/>
            <p:nvPr/>
          </p:nvSpPr>
          <p:spPr>
            <a:xfrm>
              <a:off x="6501775" y="678225"/>
              <a:ext cx="872975" cy="1232525"/>
            </a:xfrm>
            <a:custGeom>
              <a:avLst/>
              <a:gdLst/>
              <a:ahLst/>
              <a:cxnLst/>
              <a:rect l="l" t="t" r="r" b="b"/>
              <a:pathLst>
                <a:path w="34919" h="49301" fill="none" extrusionOk="0">
                  <a:moveTo>
                    <a:pt x="0" y="1"/>
                  </a:moveTo>
                  <a:lnTo>
                    <a:pt x="0" y="25516"/>
                  </a:lnTo>
                  <a:cubicBezTo>
                    <a:pt x="0" y="28406"/>
                    <a:pt x="2213" y="30637"/>
                    <a:pt x="5103" y="30637"/>
                  </a:cubicBezTo>
                  <a:lnTo>
                    <a:pt x="7691" y="30637"/>
                  </a:lnTo>
                  <a:cubicBezTo>
                    <a:pt x="10563" y="30637"/>
                    <a:pt x="12883" y="28406"/>
                    <a:pt x="12883" y="25516"/>
                  </a:cubicBezTo>
                  <a:lnTo>
                    <a:pt x="12883" y="19824"/>
                  </a:lnTo>
                  <a:cubicBezTo>
                    <a:pt x="12883" y="16737"/>
                    <a:pt x="15381" y="14667"/>
                    <a:pt x="18004" y="14667"/>
                  </a:cubicBezTo>
                  <a:cubicBezTo>
                    <a:pt x="19253" y="14667"/>
                    <a:pt x="20537" y="15149"/>
                    <a:pt x="21572" y="16202"/>
                  </a:cubicBezTo>
                  <a:lnTo>
                    <a:pt x="22143" y="16755"/>
                  </a:lnTo>
                  <a:cubicBezTo>
                    <a:pt x="23071" y="17683"/>
                    <a:pt x="23624" y="18985"/>
                    <a:pt x="23624" y="20395"/>
                  </a:cubicBezTo>
                  <a:lnTo>
                    <a:pt x="23624" y="44161"/>
                  </a:lnTo>
                  <a:cubicBezTo>
                    <a:pt x="23624" y="47052"/>
                    <a:pt x="25944" y="49300"/>
                    <a:pt x="28816" y="49300"/>
                  </a:cubicBezTo>
                  <a:lnTo>
                    <a:pt x="29833" y="49300"/>
                  </a:lnTo>
                  <a:cubicBezTo>
                    <a:pt x="32706" y="49300"/>
                    <a:pt x="34919" y="47052"/>
                    <a:pt x="34919" y="44161"/>
                  </a:cubicBezTo>
                  <a:lnTo>
                    <a:pt x="34919" y="6870"/>
                  </a:lnTo>
                  <a:lnTo>
                    <a:pt x="27478" y="1"/>
                  </a:lnTo>
                  <a:close/>
                </a:path>
              </a:pathLst>
            </a:custGeom>
            <a:noFill/>
            <a:ln w="593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19" name="Google Shape;619;p20"/>
          <p:cNvSpPr txBox="1">
            <a:spLocks noGrp="1"/>
          </p:cNvSpPr>
          <p:nvPr>
            <p:ph type="title"/>
          </p:nvPr>
        </p:nvSpPr>
        <p:spPr>
          <a:xfrm>
            <a:off x="4572000" y="544150"/>
            <a:ext cx="3852000" cy="956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9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0" name="Google Shape;620;p20"/>
          <p:cNvSpPr txBox="1">
            <a:spLocks noGrp="1"/>
          </p:cNvSpPr>
          <p:nvPr>
            <p:ph type="subTitle" idx="1"/>
          </p:nvPr>
        </p:nvSpPr>
        <p:spPr>
          <a:xfrm>
            <a:off x="5560550" y="2274125"/>
            <a:ext cx="2863200" cy="449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621" name="Google Shape;621;p20"/>
          <p:cNvSpPr txBox="1">
            <a:spLocks noGrp="1"/>
          </p:cNvSpPr>
          <p:nvPr>
            <p:ph type="subTitle" idx="2"/>
          </p:nvPr>
        </p:nvSpPr>
        <p:spPr>
          <a:xfrm>
            <a:off x="5882000" y="2723225"/>
            <a:ext cx="2541900" cy="84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622" name="Google Shape;622;p20"/>
          <p:cNvSpPr txBox="1"/>
          <p:nvPr/>
        </p:nvSpPr>
        <p:spPr>
          <a:xfrm>
            <a:off x="5148950" y="3695425"/>
            <a:ext cx="3274800" cy="6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CREDITS: This presentation template was created by </a:t>
            </a:r>
            <a:r>
              <a:rPr lang="en" sz="1200" b="1">
                <a:solidFill>
                  <a:schemeClr val="dk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, including icons by </a:t>
            </a:r>
            <a:r>
              <a:rPr lang="en" sz="1200" b="1">
                <a:solidFill>
                  <a:schemeClr val="dk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, infographics &amp; images by </a:t>
            </a:r>
            <a:r>
              <a:rPr lang="en" sz="1200" b="1">
                <a:solidFill>
                  <a:schemeClr val="dk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b="1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8"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" name="Google Shape;624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" name="Google Shape;17;p3"/>
          <p:cNvGrpSpPr/>
          <p:nvPr/>
        </p:nvGrpSpPr>
        <p:grpSpPr>
          <a:xfrm rot="-2147213">
            <a:off x="-153758" y="4260841"/>
            <a:ext cx="588398" cy="685333"/>
            <a:chOff x="-512903" y="130262"/>
            <a:chExt cx="1033579" cy="1203856"/>
          </a:xfrm>
        </p:grpSpPr>
        <p:sp>
          <p:nvSpPr>
            <p:cNvPr id="18" name="Google Shape;18;p3"/>
            <p:cNvSpPr/>
            <p:nvPr/>
          </p:nvSpPr>
          <p:spPr>
            <a:xfrm>
              <a:off x="-475033" y="164121"/>
              <a:ext cx="957839" cy="693260"/>
            </a:xfrm>
            <a:custGeom>
              <a:avLst/>
              <a:gdLst/>
              <a:ahLst/>
              <a:cxnLst/>
              <a:rect l="l" t="t" r="r" b="b"/>
              <a:pathLst>
                <a:path w="24357" h="17629" extrusionOk="0">
                  <a:moveTo>
                    <a:pt x="12845" y="0"/>
                  </a:moveTo>
                  <a:cubicBezTo>
                    <a:pt x="11212" y="0"/>
                    <a:pt x="9531" y="365"/>
                    <a:pt x="7887" y="1160"/>
                  </a:cubicBezTo>
                  <a:cubicBezTo>
                    <a:pt x="4604" y="2730"/>
                    <a:pt x="2338" y="4925"/>
                    <a:pt x="1339" y="8511"/>
                  </a:cubicBezTo>
                  <a:cubicBezTo>
                    <a:pt x="554" y="11295"/>
                    <a:pt x="1" y="14863"/>
                    <a:pt x="1196" y="17629"/>
                  </a:cubicBezTo>
                  <a:cubicBezTo>
                    <a:pt x="8066" y="13026"/>
                    <a:pt x="16113" y="10260"/>
                    <a:pt x="24356" y="9778"/>
                  </a:cubicBezTo>
                  <a:cubicBezTo>
                    <a:pt x="23190" y="4055"/>
                    <a:pt x="18286" y="0"/>
                    <a:pt x="1284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3"/>
            <p:cNvSpPr/>
            <p:nvPr/>
          </p:nvSpPr>
          <p:spPr>
            <a:xfrm>
              <a:off x="-431500" y="546046"/>
              <a:ext cx="44083" cy="212906"/>
            </a:xfrm>
            <a:custGeom>
              <a:avLst/>
              <a:gdLst/>
              <a:ahLst/>
              <a:cxnLst/>
              <a:rect l="l" t="t" r="r" b="b"/>
              <a:pathLst>
                <a:path w="1121" h="5414" extrusionOk="0">
                  <a:moveTo>
                    <a:pt x="871" y="0"/>
                  </a:moveTo>
                  <a:cubicBezTo>
                    <a:pt x="788" y="0"/>
                    <a:pt x="707" y="47"/>
                    <a:pt x="678" y="155"/>
                  </a:cubicBezTo>
                  <a:cubicBezTo>
                    <a:pt x="321" y="1850"/>
                    <a:pt x="0" y="3546"/>
                    <a:pt x="393" y="5258"/>
                  </a:cubicBezTo>
                  <a:cubicBezTo>
                    <a:pt x="414" y="5366"/>
                    <a:pt x="494" y="5413"/>
                    <a:pt x="578" y="5413"/>
                  </a:cubicBezTo>
                  <a:cubicBezTo>
                    <a:pt x="702" y="5413"/>
                    <a:pt x="835" y="5311"/>
                    <a:pt x="803" y="5151"/>
                  </a:cubicBezTo>
                  <a:cubicBezTo>
                    <a:pt x="411" y="3510"/>
                    <a:pt x="732" y="1886"/>
                    <a:pt x="1089" y="262"/>
                  </a:cubicBezTo>
                  <a:cubicBezTo>
                    <a:pt x="1120" y="103"/>
                    <a:pt x="994" y="0"/>
                    <a:pt x="8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>
              <a:off x="-393197" y="456621"/>
              <a:ext cx="39797" cy="58870"/>
            </a:xfrm>
            <a:custGeom>
              <a:avLst/>
              <a:gdLst/>
              <a:ahLst/>
              <a:cxnLst/>
              <a:rect l="l" t="t" r="r" b="b"/>
              <a:pathLst>
                <a:path w="1012" h="1497" extrusionOk="0">
                  <a:moveTo>
                    <a:pt x="715" y="0"/>
                  </a:moveTo>
                  <a:cubicBezTo>
                    <a:pt x="650" y="0"/>
                    <a:pt x="586" y="27"/>
                    <a:pt x="543" y="92"/>
                  </a:cubicBezTo>
                  <a:cubicBezTo>
                    <a:pt x="311" y="449"/>
                    <a:pt x="150" y="824"/>
                    <a:pt x="43" y="1234"/>
                  </a:cubicBezTo>
                  <a:cubicBezTo>
                    <a:pt x="1" y="1394"/>
                    <a:pt x="123" y="1496"/>
                    <a:pt x="244" y="1496"/>
                  </a:cubicBezTo>
                  <a:cubicBezTo>
                    <a:pt x="326" y="1496"/>
                    <a:pt x="407" y="1449"/>
                    <a:pt x="436" y="1341"/>
                  </a:cubicBezTo>
                  <a:cubicBezTo>
                    <a:pt x="543" y="966"/>
                    <a:pt x="703" y="627"/>
                    <a:pt x="900" y="306"/>
                  </a:cubicBezTo>
                  <a:cubicBezTo>
                    <a:pt x="1012" y="144"/>
                    <a:pt x="863" y="0"/>
                    <a:pt x="7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>
              <a:off x="-79974" y="669330"/>
              <a:ext cx="108104" cy="56156"/>
            </a:xfrm>
            <a:custGeom>
              <a:avLst/>
              <a:gdLst/>
              <a:ahLst/>
              <a:cxnLst/>
              <a:rect l="l" t="t" r="r" b="b"/>
              <a:pathLst>
                <a:path w="2749" h="1428" extrusionOk="0">
                  <a:moveTo>
                    <a:pt x="2748" y="0"/>
                  </a:moveTo>
                  <a:cubicBezTo>
                    <a:pt x="1820" y="321"/>
                    <a:pt x="910" y="660"/>
                    <a:pt x="0" y="1017"/>
                  </a:cubicBezTo>
                  <a:cubicBezTo>
                    <a:pt x="393" y="1106"/>
                    <a:pt x="750" y="1249"/>
                    <a:pt x="1107" y="1428"/>
                  </a:cubicBezTo>
                  <a:cubicBezTo>
                    <a:pt x="1642" y="1142"/>
                    <a:pt x="2195" y="910"/>
                    <a:pt x="2748" y="696"/>
                  </a:cubicBezTo>
                  <a:lnTo>
                    <a:pt x="274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>
              <a:off x="-53311" y="700908"/>
              <a:ext cx="442800" cy="600139"/>
            </a:xfrm>
            <a:custGeom>
              <a:avLst/>
              <a:gdLst/>
              <a:ahLst/>
              <a:cxnLst/>
              <a:rect l="l" t="t" r="r" b="b"/>
              <a:pathLst>
                <a:path w="11260" h="15261" extrusionOk="0">
                  <a:moveTo>
                    <a:pt x="5674" y="0"/>
                  </a:moveTo>
                  <a:cubicBezTo>
                    <a:pt x="3622" y="143"/>
                    <a:pt x="1731" y="749"/>
                    <a:pt x="0" y="1838"/>
                  </a:cubicBezTo>
                  <a:cubicBezTo>
                    <a:pt x="678" y="4693"/>
                    <a:pt x="1178" y="7726"/>
                    <a:pt x="2177" y="10492"/>
                  </a:cubicBezTo>
                  <a:cubicBezTo>
                    <a:pt x="2822" y="12288"/>
                    <a:pt x="4218" y="15260"/>
                    <a:pt x="6530" y="15260"/>
                  </a:cubicBezTo>
                  <a:cubicBezTo>
                    <a:pt x="6583" y="15260"/>
                    <a:pt x="6637" y="15259"/>
                    <a:pt x="6691" y="15255"/>
                  </a:cubicBezTo>
                  <a:cubicBezTo>
                    <a:pt x="8172" y="15166"/>
                    <a:pt x="9778" y="14060"/>
                    <a:pt x="10403" y="12704"/>
                  </a:cubicBezTo>
                  <a:cubicBezTo>
                    <a:pt x="11259" y="10831"/>
                    <a:pt x="10510" y="9350"/>
                    <a:pt x="9671" y="7672"/>
                  </a:cubicBezTo>
                  <a:cubicBezTo>
                    <a:pt x="8404" y="5067"/>
                    <a:pt x="7066" y="2516"/>
                    <a:pt x="567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>
              <a:off x="44922" y="644751"/>
              <a:ext cx="63195" cy="46364"/>
            </a:xfrm>
            <a:custGeom>
              <a:avLst/>
              <a:gdLst/>
              <a:ahLst/>
              <a:cxnLst/>
              <a:rect l="l" t="t" r="r" b="b"/>
              <a:pathLst>
                <a:path w="1607" h="1179" extrusionOk="0">
                  <a:moveTo>
                    <a:pt x="1606" y="1"/>
                  </a:moveTo>
                  <a:lnTo>
                    <a:pt x="1606" y="1"/>
                  </a:lnTo>
                  <a:cubicBezTo>
                    <a:pt x="1071" y="161"/>
                    <a:pt x="536" y="322"/>
                    <a:pt x="0" y="500"/>
                  </a:cubicBezTo>
                  <a:lnTo>
                    <a:pt x="0" y="1178"/>
                  </a:lnTo>
                  <a:cubicBezTo>
                    <a:pt x="429" y="1053"/>
                    <a:pt x="875" y="928"/>
                    <a:pt x="1321" y="839"/>
                  </a:cubicBezTo>
                  <a:cubicBezTo>
                    <a:pt x="1410" y="554"/>
                    <a:pt x="1499" y="268"/>
                    <a:pt x="160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>
              <a:off x="-208370" y="720531"/>
              <a:ext cx="153682" cy="47072"/>
            </a:xfrm>
            <a:custGeom>
              <a:avLst/>
              <a:gdLst/>
              <a:ahLst/>
              <a:cxnLst/>
              <a:rect l="l" t="t" r="r" b="b"/>
              <a:pathLst>
                <a:path w="3908" h="1197" extrusionOk="0">
                  <a:moveTo>
                    <a:pt x="2587" y="1"/>
                  </a:moveTo>
                  <a:cubicBezTo>
                    <a:pt x="1713" y="375"/>
                    <a:pt x="857" y="768"/>
                    <a:pt x="0" y="1196"/>
                  </a:cubicBezTo>
                  <a:cubicBezTo>
                    <a:pt x="574" y="1117"/>
                    <a:pt x="1142" y="1065"/>
                    <a:pt x="1707" y="1065"/>
                  </a:cubicBezTo>
                  <a:cubicBezTo>
                    <a:pt x="2162" y="1065"/>
                    <a:pt x="2616" y="1099"/>
                    <a:pt x="3069" y="1178"/>
                  </a:cubicBezTo>
                  <a:cubicBezTo>
                    <a:pt x="3087" y="1089"/>
                    <a:pt x="3140" y="1000"/>
                    <a:pt x="3212" y="946"/>
                  </a:cubicBezTo>
                  <a:cubicBezTo>
                    <a:pt x="3230" y="839"/>
                    <a:pt x="3283" y="768"/>
                    <a:pt x="3390" y="697"/>
                  </a:cubicBezTo>
                  <a:cubicBezTo>
                    <a:pt x="3569" y="589"/>
                    <a:pt x="3729" y="482"/>
                    <a:pt x="3908" y="375"/>
                  </a:cubicBezTo>
                  <a:cubicBezTo>
                    <a:pt x="3533" y="197"/>
                    <a:pt x="3123" y="90"/>
                    <a:pt x="2694" y="36"/>
                  </a:cubicBezTo>
                  <a:cubicBezTo>
                    <a:pt x="2659" y="36"/>
                    <a:pt x="2623" y="18"/>
                    <a:pt x="258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>
              <a:off x="-395714" y="779046"/>
              <a:ext cx="313656" cy="95914"/>
            </a:xfrm>
            <a:custGeom>
              <a:avLst/>
              <a:gdLst/>
              <a:ahLst/>
              <a:cxnLst/>
              <a:rect l="l" t="t" r="r" b="b"/>
              <a:pathLst>
                <a:path w="7976" h="2439" extrusionOk="0">
                  <a:moveTo>
                    <a:pt x="6444" y="0"/>
                  </a:moveTo>
                  <a:cubicBezTo>
                    <a:pt x="5489" y="0"/>
                    <a:pt x="4542" y="150"/>
                    <a:pt x="3587" y="315"/>
                  </a:cubicBezTo>
                  <a:cubicBezTo>
                    <a:pt x="2355" y="975"/>
                    <a:pt x="1160" y="1689"/>
                    <a:pt x="0" y="2438"/>
                  </a:cubicBezTo>
                  <a:cubicBezTo>
                    <a:pt x="946" y="2402"/>
                    <a:pt x="1856" y="2313"/>
                    <a:pt x="2766" y="2170"/>
                  </a:cubicBezTo>
                  <a:cubicBezTo>
                    <a:pt x="4407" y="1296"/>
                    <a:pt x="6120" y="689"/>
                    <a:pt x="7958" y="368"/>
                  </a:cubicBezTo>
                  <a:lnTo>
                    <a:pt x="7976" y="368"/>
                  </a:lnTo>
                  <a:cubicBezTo>
                    <a:pt x="7958" y="297"/>
                    <a:pt x="7940" y="208"/>
                    <a:pt x="7922" y="136"/>
                  </a:cubicBezTo>
                  <a:cubicBezTo>
                    <a:pt x="7426" y="40"/>
                    <a:pt x="6934" y="0"/>
                    <a:pt x="644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>
              <a:off x="-226617" y="809641"/>
              <a:ext cx="149474" cy="44241"/>
            </a:xfrm>
            <a:custGeom>
              <a:avLst/>
              <a:gdLst/>
              <a:ahLst/>
              <a:cxnLst/>
              <a:rect l="l" t="t" r="r" b="b"/>
              <a:pathLst>
                <a:path w="3801" h="1125" extrusionOk="0">
                  <a:moveTo>
                    <a:pt x="3765" y="1"/>
                  </a:moveTo>
                  <a:cubicBezTo>
                    <a:pt x="2445" y="233"/>
                    <a:pt x="1196" y="589"/>
                    <a:pt x="0" y="1125"/>
                  </a:cubicBezTo>
                  <a:cubicBezTo>
                    <a:pt x="1267" y="857"/>
                    <a:pt x="2516" y="536"/>
                    <a:pt x="3801" y="197"/>
                  </a:cubicBezTo>
                  <a:cubicBezTo>
                    <a:pt x="3801" y="143"/>
                    <a:pt x="3783" y="72"/>
                    <a:pt x="376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>
              <a:off x="115078" y="610381"/>
              <a:ext cx="137559" cy="63903"/>
            </a:xfrm>
            <a:custGeom>
              <a:avLst/>
              <a:gdLst/>
              <a:ahLst/>
              <a:cxnLst/>
              <a:rect l="l" t="t" r="r" b="b"/>
              <a:pathLst>
                <a:path w="3498" h="1625" extrusionOk="0">
                  <a:moveTo>
                    <a:pt x="3498" y="0"/>
                  </a:moveTo>
                  <a:lnTo>
                    <a:pt x="3498" y="0"/>
                  </a:lnTo>
                  <a:cubicBezTo>
                    <a:pt x="2445" y="214"/>
                    <a:pt x="1392" y="446"/>
                    <a:pt x="357" y="732"/>
                  </a:cubicBezTo>
                  <a:cubicBezTo>
                    <a:pt x="215" y="1017"/>
                    <a:pt x="90" y="1321"/>
                    <a:pt x="1" y="1624"/>
                  </a:cubicBezTo>
                  <a:cubicBezTo>
                    <a:pt x="447" y="1553"/>
                    <a:pt x="911" y="1499"/>
                    <a:pt x="1374" y="1463"/>
                  </a:cubicBezTo>
                  <a:cubicBezTo>
                    <a:pt x="1999" y="857"/>
                    <a:pt x="2731" y="375"/>
                    <a:pt x="349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209104" y="696660"/>
              <a:ext cx="60364" cy="19702"/>
            </a:xfrm>
            <a:custGeom>
              <a:avLst/>
              <a:gdLst/>
              <a:ahLst/>
              <a:cxnLst/>
              <a:rect l="l" t="t" r="r" b="b"/>
              <a:pathLst>
                <a:path w="1535" h="501" extrusionOk="0">
                  <a:moveTo>
                    <a:pt x="1535" y="1"/>
                  </a:moveTo>
                  <a:lnTo>
                    <a:pt x="0" y="197"/>
                  </a:lnTo>
                  <a:cubicBezTo>
                    <a:pt x="54" y="304"/>
                    <a:pt x="108" y="394"/>
                    <a:pt x="179" y="501"/>
                  </a:cubicBezTo>
                  <a:cubicBezTo>
                    <a:pt x="625" y="358"/>
                    <a:pt x="1089" y="179"/>
                    <a:pt x="153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>
              <a:off x="189442" y="583011"/>
              <a:ext cx="270910" cy="105981"/>
            </a:xfrm>
            <a:custGeom>
              <a:avLst/>
              <a:gdLst/>
              <a:ahLst/>
              <a:cxnLst/>
              <a:rect l="l" t="t" r="r" b="b"/>
              <a:pathLst>
                <a:path w="6889" h="2695" extrusionOk="0">
                  <a:moveTo>
                    <a:pt x="6888" y="0"/>
                  </a:moveTo>
                  <a:lnTo>
                    <a:pt x="6888" y="0"/>
                  </a:lnTo>
                  <a:cubicBezTo>
                    <a:pt x="5835" y="72"/>
                    <a:pt x="4783" y="197"/>
                    <a:pt x="3730" y="340"/>
                  </a:cubicBezTo>
                  <a:cubicBezTo>
                    <a:pt x="2356" y="750"/>
                    <a:pt x="1054" y="1321"/>
                    <a:pt x="1" y="2267"/>
                  </a:cubicBezTo>
                  <a:cubicBezTo>
                    <a:pt x="37" y="2302"/>
                    <a:pt x="90" y="2338"/>
                    <a:pt x="126" y="2409"/>
                  </a:cubicBezTo>
                  <a:cubicBezTo>
                    <a:pt x="179" y="2498"/>
                    <a:pt x="233" y="2606"/>
                    <a:pt x="286" y="2695"/>
                  </a:cubicBezTo>
                  <a:cubicBezTo>
                    <a:pt x="1303" y="2570"/>
                    <a:pt x="2303" y="2427"/>
                    <a:pt x="3302" y="2302"/>
                  </a:cubicBezTo>
                  <a:cubicBezTo>
                    <a:pt x="4569" y="1660"/>
                    <a:pt x="5764" y="875"/>
                    <a:pt x="688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11575" y="879640"/>
              <a:ext cx="165047" cy="351526"/>
            </a:xfrm>
            <a:custGeom>
              <a:avLst/>
              <a:gdLst/>
              <a:ahLst/>
              <a:cxnLst/>
              <a:rect l="l" t="t" r="r" b="b"/>
              <a:pathLst>
                <a:path w="4197" h="8939" extrusionOk="0">
                  <a:moveTo>
                    <a:pt x="204" y="0"/>
                  </a:moveTo>
                  <a:cubicBezTo>
                    <a:pt x="99" y="0"/>
                    <a:pt x="1" y="67"/>
                    <a:pt x="10" y="201"/>
                  </a:cubicBezTo>
                  <a:cubicBezTo>
                    <a:pt x="331" y="3449"/>
                    <a:pt x="1616" y="6410"/>
                    <a:pt x="3775" y="8873"/>
                  </a:cubicBezTo>
                  <a:cubicBezTo>
                    <a:pt x="3817" y="8919"/>
                    <a:pt x="3865" y="8938"/>
                    <a:pt x="3911" y="8938"/>
                  </a:cubicBezTo>
                  <a:cubicBezTo>
                    <a:pt x="4062" y="8938"/>
                    <a:pt x="4196" y="8733"/>
                    <a:pt x="4060" y="8569"/>
                  </a:cubicBezTo>
                  <a:cubicBezTo>
                    <a:pt x="1990" y="6214"/>
                    <a:pt x="741" y="3324"/>
                    <a:pt x="438" y="201"/>
                  </a:cubicBezTo>
                  <a:cubicBezTo>
                    <a:pt x="420" y="67"/>
                    <a:pt x="309" y="0"/>
                    <a:pt x="2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-10133" y="824467"/>
              <a:ext cx="24499" cy="38145"/>
            </a:xfrm>
            <a:custGeom>
              <a:avLst/>
              <a:gdLst/>
              <a:ahLst/>
              <a:cxnLst/>
              <a:rect l="l" t="t" r="r" b="b"/>
              <a:pathLst>
                <a:path w="623" h="970" extrusionOk="0">
                  <a:moveTo>
                    <a:pt x="260" y="0"/>
                  </a:moveTo>
                  <a:cubicBezTo>
                    <a:pt x="135" y="0"/>
                    <a:pt x="1" y="103"/>
                    <a:pt x="44" y="266"/>
                  </a:cubicBezTo>
                  <a:cubicBezTo>
                    <a:pt x="80" y="444"/>
                    <a:pt x="133" y="641"/>
                    <a:pt x="187" y="819"/>
                  </a:cubicBezTo>
                  <a:cubicBezTo>
                    <a:pt x="208" y="925"/>
                    <a:pt x="285" y="969"/>
                    <a:pt x="365" y="969"/>
                  </a:cubicBezTo>
                  <a:cubicBezTo>
                    <a:pt x="489" y="969"/>
                    <a:pt x="623" y="863"/>
                    <a:pt x="580" y="712"/>
                  </a:cubicBezTo>
                  <a:cubicBezTo>
                    <a:pt x="544" y="516"/>
                    <a:pt x="490" y="337"/>
                    <a:pt x="437" y="141"/>
                  </a:cubicBezTo>
                  <a:cubicBezTo>
                    <a:pt x="416" y="43"/>
                    <a:pt x="340" y="0"/>
                    <a:pt x="2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266283" y="276630"/>
              <a:ext cx="174406" cy="236029"/>
            </a:xfrm>
            <a:custGeom>
              <a:avLst/>
              <a:gdLst/>
              <a:ahLst/>
              <a:cxnLst/>
              <a:rect l="l" t="t" r="r" b="b"/>
              <a:pathLst>
                <a:path w="4435" h="6002" extrusionOk="0">
                  <a:moveTo>
                    <a:pt x="326" y="1"/>
                  </a:moveTo>
                  <a:cubicBezTo>
                    <a:pt x="156" y="1"/>
                    <a:pt x="0" y="210"/>
                    <a:pt x="170" y="351"/>
                  </a:cubicBezTo>
                  <a:cubicBezTo>
                    <a:pt x="1954" y="1796"/>
                    <a:pt x="3257" y="3652"/>
                    <a:pt x="3989" y="5847"/>
                  </a:cubicBezTo>
                  <a:cubicBezTo>
                    <a:pt x="4017" y="5955"/>
                    <a:pt x="4101" y="6002"/>
                    <a:pt x="4186" y="6002"/>
                  </a:cubicBezTo>
                  <a:cubicBezTo>
                    <a:pt x="4310" y="6002"/>
                    <a:pt x="4434" y="5899"/>
                    <a:pt x="4381" y="5740"/>
                  </a:cubicBezTo>
                  <a:cubicBezTo>
                    <a:pt x="3649" y="3474"/>
                    <a:pt x="2311" y="1547"/>
                    <a:pt x="456" y="48"/>
                  </a:cubicBezTo>
                  <a:cubicBezTo>
                    <a:pt x="415" y="15"/>
                    <a:pt x="370" y="1"/>
                    <a:pt x="3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249059" y="1178274"/>
              <a:ext cx="63589" cy="65240"/>
            </a:xfrm>
            <a:custGeom>
              <a:avLst/>
              <a:gdLst/>
              <a:ahLst/>
              <a:cxnLst/>
              <a:rect l="l" t="t" r="r" b="b"/>
              <a:pathLst>
                <a:path w="1617" h="1659" extrusionOk="0">
                  <a:moveTo>
                    <a:pt x="1412" y="1"/>
                  </a:moveTo>
                  <a:cubicBezTo>
                    <a:pt x="1303" y="1"/>
                    <a:pt x="1188" y="72"/>
                    <a:pt x="1179" y="208"/>
                  </a:cubicBezTo>
                  <a:cubicBezTo>
                    <a:pt x="1143" y="726"/>
                    <a:pt x="751" y="1136"/>
                    <a:pt x="251" y="1243"/>
                  </a:cubicBezTo>
                  <a:cubicBezTo>
                    <a:pt x="0" y="1293"/>
                    <a:pt x="79" y="1658"/>
                    <a:pt x="311" y="1658"/>
                  </a:cubicBezTo>
                  <a:cubicBezTo>
                    <a:pt x="326" y="1658"/>
                    <a:pt x="342" y="1657"/>
                    <a:pt x="358" y="1653"/>
                  </a:cubicBezTo>
                  <a:cubicBezTo>
                    <a:pt x="1054" y="1493"/>
                    <a:pt x="1554" y="904"/>
                    <a:pt x="1607" y="208"/>
                  </a:cubicBezTo>
                  <a:cubicBezTo>
                    <a:pt x="1616" y="68"/>
                    <a:pt x="1517" y="1"/>
                    <a:pt x="14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>
              <a:off x="-512903" y="130262"/>
              <a:ext cx="1033579" cy="1203856"/>
            </a:xfrm>
            <a:custGeom>
              <a:avLst/>
              <a:gdLst/>
              <a:ahLst/>
              <a:cxnLst/>
              <a:rect l="l" t="t" r="r" b="b"/>
              <a:pathLst>
                <a:path w="26283" h="30613" extrusionOk="0">
                  <a:moveTo>
                    <a:pt x="19467" y="12209"/>
                  </a:moveTo>
                  <a:lnTo>
                    <a:pt x="19467" y="12209"/>
                  </a:lnTo>
                  <a:cubicBezTo>
                    <a:pt x="18700" y="12584"/>
                    <a:pt x="17968" y="13066"/>
                    <a:pt x="17343" y="13672"/>
                  </a:cubicBezTo>
                  <a:cubicBezTo>
                    <a:pt x="16880" y="13708"/>
                    <a:pt x="16416" y="13762"/>
                    <a:pt x="15970" y="13833"/>
                  </a:cubicBezTo>
                  <a:cubicBezTo>
                    <a:pt x="16059" y="13530"/>
                    <a:pt x="16184" y="13226"/>
                    <a:pt x="16326" y="12941"/>
                  </a:cubicBezTo>
                  <a:cubicBezTo>
                    <a:pt x="17361" y="12655"/>
                    <a:pt x="18414" y="12423"/>
                    <a:pt x="19467" y="12209"/>
                  </a:cubicBezTo>
                  <a:close/>
                  <a:moveTo>
                    <a:pt x="24748" y="11513"/>
                  </a:moveTo>
                  <a:lnTo>
                    <a:pt x="24748" y="11513"/>
                  </a:lnTo>
                  <a:cubicBezTo>
                    <a:pt x="23624" y="12388"/>
                    <a:pt x="22429" y="13173"/>
                    <a:pt x="21162" y="13815"/>
                  </a:cubicBezTo>
                  <a:cubicBezTo>
                    <a:pt x="20163" y="13940"/>
                    <a:pt x="19163" y="14083"/>
                    <a:pt x="18146" y="14208"/>
                  </a:cubicBezTo>
                  <a:cubicBezTo>
                    <a:pt x="18093" y="14119"/>
                    <a:pt x="18039" y="14011"/>
                    <a:pt x="17986" y="13922"/>
                  </a:cubicBezTo>
                  <a:cubicBezTo>
                    <a:pt x="17950" y="13851"/>
                    <a:pt x="17897" y="13815"/>
                    <a:pt x="17861" y="13780"/>
                  </a:cubicBezTo>
                  <a:cubicBezTo>
                    <a:pt x="18914" y="12834"/>
                    <a:pt x="20216" y="12263"/>
                    <a:pt x="21590" y="11853"/>
                  </a:cubicBezTo>
                  <a:cubicBezTo>
                    <a:pt x="22643" y="11710"/>
                    <a:pt x="23695" y="11585"/>
                    <a:pt x="24748" y="11513"/>
                  </a:cubicBezTo>
                  <a:close/>
                  <a:moveTo>
                    <a:pt x="15791" y="13084"/>
                  </a:moveTo>
                  <a:cubicBezTo>
                    <a:pt x="15684" y="13351"/>
                    <a:pt x="15595" y="13637"/>
                    <a:pt x="15506" y="13922"/>
                  </a:cubicBezTo>
                  <a:cubicBezTo>
                    <a:pt x="15060" y="14011"/>
                    <a:pt x="14614" y="14136"/>
                    <a:pt x="14185" y="14261"/>
                  </a:cubicBezTo>
                  <a:lnTo>
                    <a:pt x="14185" y="13583"/>
                  </a:lnTo>
                  <a:cubicBezTo>
                    <a:pt x="14721" y="13405"/>
                    <a:pt x="15256" y="13244"/>
                    <a:pt x="15791" y="13084"/>
                  </a:cubicBezTo>
                  <a:close/>
                  <a:moveTo>
                    <a:pt x="19895" y="14404"/>
                  </a:moveTo>
                  <a:lnTo>
                    <a:pt x="19895" y="14404"/>
                  </a:lnTo>
                  <a:cubicBezTo>
                    <a:pt x="19449" y="14582"/>
                    <a:pt x="18985" y="14761"/>
                    <a:pt x="18539" y="14904"/>
                  </a:cubicBezTo>
                  <a:cubicBezTo>
                    <a:pt x="18485" y="14797"/>
                    <a:pt x="18414" y="14707"/>
                    <a:pt x="18360" y="14600"/>
                  </a:cubicBezTo>
                  <a:lnTo>
                    <a:pt x="19895" y="14404"/>
                  </a:lnTo>
                  <a:close/>
                  <a:moveTo>
                    <a:pt x="13757" y="13708"/>
                  </a:moveTo>
                  <a:lnTo>
                    <a:pt x="13757" y="14404"/>
                  </a:lnTo>
                  <a:cubicBezTo>
                    <a:pt x="13204" y="14618"/>
                    <a:pt x="12651" y="14850"/>
                    <a:pt x="12116" y="15136"/>
                  </a:cubicBezTo>
                  <a:cubicBezTo>
                    <a:pt x="11759" y="14957"/>
                    <a:pt x="11402" y="14814"/>
                    <a:pt x="11009" y="14725"/>
                  </a:cubicBezTo>
                  <a:cubicBezTo>
                    <a:pt x="11919" y="14368"/>
                    <a:pt x="12829" y="14029"/>
                    <a:pt x="13757" y="13708"/>
                  </a:cubicBezTo>
                  <a:close/>
                  <a:moveTo>
                    <a:pt x="10331" y="15011"/>
                  </a:moveTo>
                  <a:cubicBezTo>
                    <a:pt x="10367" y="15028"/>
                    <a:pt x="10403" y="15046"/>
                    <a:pt x="10438" y="15046"/>
                  </a:cubicBezTo>
                  <a:cubicBezTo>
                    <a:pt x="10867" y="15100"/>
                    <a:pt x="11277" y="15207"/>
                    <a:pt x="11652" y="15385"/>
                  </a:cubicBezTo>
                  <a:cubicBezTo>
                    <a:pt x="11473" y="15492"/>
                    <a:pt x="11313" y="15599"/>
                    <a:pt x="11134" y="15707"/>
                  </a:cubicBezTo>
                  <a:cubicBezTo>
                    <a:pt x="11027" y="15778"/>
                    <a:pt x="10974" y="15849"/>
                    <a:pt x="10956" y="15956"/>
                  </a:cubicBezTo>
                  <a:cubicBezTo>
                    <a:pt x="10884" y="16010"/>
                    <a:pt x="10831" y="16099"/>
                    <a:pt x="10813" y="16188"/>
                  </a:cubicBezTo>
                  <a:cubicBezTo>
                    <a:pt x="10360" y="16109"/>
                    <a:pt x="9906" y="16075"/>
                    <a:pt x="9451" y="16075"/>
                  </a:cubicBezTo>
                  <a:cubicBezTo>
                    <a:pt x="8886" y="16075"/>
                    <a:pt x="8318" y="16127"/>
                    <a:pt x="7744" y="16206"/>
                  </a:cubicBezTo>
                  <a:cubicBezTo>
                    <a:pt x="8601" y="15778"/>
                    <a:pt x="9457" y="15385"/>
                    <a:pt x="10331" y="15011"/>
                  </a:cubicBezTo>
                  <a:close/>
                  <a:moveTo>
                    <a:pt x="11045" y="17277"/>
                  </a:moveTo>
                  <a:cubicBezTo>
                    <a:pt x="11063" y="17348"/>
                    <a:pt x="11081" y="17419"/>
                    <a:pt x="11081" y="17473"/>
                  </a:cubicBezTo>
                  <a:cubicBezTo>
                    <a:pt x="9796" y="17812"/>
                    <a:pt x="8547" y="18133"/>
                    <a:pt x="7280" y="18401"/>
                  </a:cubicBezTo>
                  <a:cubicBezTo>
                    <a:pt x="8476" y="17865"/>
                    <a:pt x="9725" y="17509"/>
                    <a:pt x="11045" y="17277"/>
                  </a:cubicBezTo>
                  <a:close/>
                  <a:moveTo>
                    <a:pt x="13791" y="853"/>
                  </a:moveTo>
                  <a:cubicBezTo>
                    <a:pt x="19239" y="853"/>
                    <a:pt x="24151" y="4910"/>
                    <a:pt x="25319" y="10639"/>
                  </a:cubicBezTo>
                  <a:cubicBezTo>
                    <a:pt x="17076" y="11121"/>
                    <a:pt x="9029" y="13887"/>
                    <a:pt x="2159" y="18472"/>
                  </a:cubicBezTo>
                  <a:cubicBezTo>
                    <a:pt x="964" y="15724"/>
                    <a:pt x="1517" y="12156"/>
                    <a:pt x="2302" y="9372"/>
                  </a:cubicBezTo>
                  <a:cubicBezTo>
                    <a:pt x="3301" y="5786"/>
                    <a:pt x="5567" y="3591"/>
                    <a:pt x="8850" y="2003"/>
                  </a:cubicBezTo>
                  <a:cubicBezTo>
                    <a:pt x="10488" y="1215"/>
                    <a:pt x="12164" y="853"/>
                    <a:pt x="13791" y="853"/>
                  </a:cubicBezTo>
                  <a:close/>
                  <a:moveTo>
                    <a:pt x="9424" y="16498"/>
                  </a:moveTo>
                  <a:cubicBezTo>
                    <a:pt x="9914" y="16498"/>
                    <a:pt x="10406" y="16538"/>
                    <a:pt x="10902" y="16634"/>
                  </a:cubicBezTo>
                  <a:cubicBezTo>
                    <a:pt x="10920" y="16706"/>
                    <a:pt x="10938" y="16795"/>
                    <a:pt x="10956" y="16866"/>
                  </a:cubicBezTo>
                  <a:lnTo>
                    <a:pt x="10938" y="16866"/>
                  </a:lnTo>
                  <a:cubicBezTo>
                    <a:pt x="9100" y="17187"/>
                    <a:pt x="7387" y="17794"/>
                    <a:pt x="5746" y="18668"/>
                  </a:cubicBezTo>
                  <a:cubicBezTo>
                    <a:pt x="4836" y="18811"/>
                    <a:pt x="3926" y="18900"/>
                    <a:pt x="2980" y="18936"/>
                  </a:cubicBezTo>
                  <a:cubicBezTo>
                    <a:pt x="4140" y="18187"/>
                    <a:pt x="5335" y="17473"/>
                    <a:pt x="6567" y="16813"/>
                  </a:cubicBezTo>
                  <a:cubicBezTo>
                    <a:pt x="7522" y="16648"/>
                    <a:pt x="8469" y="16498"/>
                    <a:pt x="9424" y="16498"/>
                  </a:cubicBezTo>
                  <a:close/>
                  <a:moveTo>
                    <a:pt x="17361" y="14511"/>
                  </a:moveTo>
                  <a:cubicBezTo>
                    <a:pt x="18753" y="17027"/>
                    <a:pt x="20091" y="19578"/>
                    <a:pt x="21358" y="22183"/>
                  </a:cubicBezTo>
                  <a:cubicBezTo>
                    <a:pt x="22197" y="23861"/>
                    <a:pt x="22946" y="25342"/>
                    <a:pt x="22090" y="27215"/>
                  </a:cubicBezTo>
                  <a:cubicBezTo>
                    <a:pt x="21465" y="28571"/>
                    <a:pt x="19859" y="29677"/>
                    <a:pt x="18378" y="29766"/>
                  </a:cubicBezTo>
                  <a:cubicBezTo>
                    <a:pt x="18324" y="29770"/>
                    <a:pt x="18270" y="29771"/>
                    <a:pt x="18217" y="29771"/>
                  </a:cubicBezTo>
                  <a:cubicBezTo>
                    <a:pt x="15905" y="29771"/>
                    <a:pt x="14509" y="26799"/>
                    <a:pt x="13864" y="25003"/>
                  </a:cubicBezTo>
                  <a:cubicBezTo>
                    <a:pt x="12865" y="22237"/>
                    <a:pt x="12365" y="19204"/>
                    <a:pt x="11687" y="16349"/>
                  </a:cubicBezTo>
                  <a:cubicBezTo>
                    <a:pt x="13418" y="15260"/>
                    <a:pt x="15309" y="14654"/>
                    <a:pt x="17361" y="14511"/>
                  </a:cubicBezTo>
                  <a:close/>
                  <a:moveTo>
                    <a:pt x="14124" y="1"/>
                  </a:moveTo>
                  <a:cubicBezTo>
                    <a:pt x="12374" y="1"/>
                    <a:pt x="10608" y="373"/>
                    <a:pt x="8940" y="1058"/>
                  </a:cubicBezTo>
                  <a:cubicBezTo>
                    <a:pt x="5442" y="2503"/>
                    <a:pt x="3016" y="4823"/>
                    <a:pt x="1713" y="8391"/>
                  </a:cubicBezTo>
                  <a:cubicBezTo>
                    <a:pt x="571" y="11603"/>
                    <a:pt x="0" y="16028"/>
                    <a:pt x="1571" y="19186"/>
                  </a:cubicBezTo>
                  <a:cubicBezTo>
                    <a:pt x="1588" y="19257"/>
                    <a:pt x="1606" y="19311"/>
                    <a:pt x="1642" y="19364"/>
                  </a:cubicBezTo>
                  <a:cubicBezTo>
                    <a:pt x="1624" y="19578"/>
                    <a:pt x="1767" y="19810"/>
                    <a:pt x="2052" y="19810"/>
                  </a:cubicBezTo>
                  <a:cubicBezTo>
                    <a:pt x="5264" y="19810"/>
                    <a:pt x="8190" y="19097"/>
                    <a:pt x="11277" y="18294"/>
                  </a:cubicBezTo>
                  <a:cubicBezTo>
                    <a:pt x="11901" y="21238"/>
                    <a:pt x="12472" y="24289"/>
                    <a:pt x="13793" y="26965"/>
                  </a:cubicBezTo>
                  <a:cubicBezTo>
                    <a:pt x="14615" y="28660"/>
                    <a:pt x="16212" y="30613"/>
                    <a:pt x="18260" y="30613"/>
                  </a:cubicBezTo>
                  <a:cubicBezTo>
                    <a:pt x="18433" y="30613"/>
                    <a:pt x="18609" y="30599"/>
                    <a:pt x="18789" y="30569"/>
                  </a:cubicBezTo>
                  <a:cubicBezTo>
                    <a:pt x="21322" y="30159"/>
                    <a:pt x="23892" y="27483"/>
                    <a:pt x="23303" y="24771"/>
                  </a:cubicBezTo>
                  <a:cubicBezTo>
                    <a:pt x="22946" y="23058"/>
                    <a:pt x="21947" y="21452"/>
                    <a:pt x="21162" y="19882"/>
                  </a:cubicBezTo>
                  <a:cubicBezTo>
                    <a:pt x="20448" y="18472"/>
                    <a:pt x="19699" y="17063"/>
                    <a:pt x="18949" y="15653"/>
                  </a:cubicBezTo>
                  <a:cubicBezTo>
                    <a:pt x="21608" y="14761"/>
                    <a:pt x="23963" y="13280"/>
                    <a:pt x="26122" y="11496"/>
                  </a:cubicBezTo>
                  <a:cubicBezTo>
                    <a:pt x="26265" y="11353"/>
                    <a:pt x="26283" y="11192"/>
                    <a:pt x="26229" y="11067"/>
                  </a:cubicBezTo>
                  <a:cubicBezTo>
                    <a:pt x="26229" y="11014"/>
                    <a:pt x="26229" y="10978"/>
                    <a:pt x="26229" y="10925"/>
                  </a:cubicBezTo>
                  <a:cubicBezTo>
                    <a:pt x="25622" y="7231"/>
                    <a:pt x="23535" y="4020"/>
                    <a:pt x="20466" y="1914"/>
                  </a:cubicBezTo>
                  <a:cubicBezTo>
                    <a:pt x="18532" y="598"/>
                    <a:pt x="16341" y="1"/>
                    <a:pt x="1412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" name="Google Shape;35;p3"/>
          <p:cNvGrpSpPr/>
          <p:nvPr/>
        </p:nvGrpSpPr>
        <p:grpSpPr>
          <a:xfrm rot="1663095">
            <a:off x="8177493" y="2265062"/>
            <a:ext cx="1371785" cy="958852"/>
            <a:chOff x="7300319" y="-408113"/>
            <a:chExt cx="1371855" cy="958901"/>
          </a:xfrm>
        </p:grpSpPr>
        <p:sp>
          <p:nvSpPr>
            <p:cNvPr id="36" name="Google Shape;36;p3"/>
            <p:cNvSpPr/>
            <p:nvPr/>
          </p:nvSpPr>
          <p:spPr>
            <a:xfrm rot="-3673501">
              <a:off x="7894710" y="-409392"/>
              <a:ext cx="498222" cy="966710"/>
            </a:xfrm>
            <a:custGeom>
              <a:avLst/>
              <a:gdLst/>
              <a:ahLst/>
              <a:cxnLst/>
              <a:rect l="l" t="t" r="r" b="b"/>
              <a:pathLst>
                <a:path w="15970" h="32069" extrusionOk="0">
                  <a:moveTo>
                    <a:pt x="8244" y="1"/>
                  </a:moveTo>
                  <a:cubicBezTo>
                    <a:pt x="7695" y="1"/>
                    <a:pt x="5746" y="122"/>
                    <a:pt x="5389" y="1984"/>
                  </a:cubicBezTo>
                  <a:cubicBezTo>
                    <a:pt x="5300" y="2466"/>
                    <a:pt x="4907" y="2823"/>
                    <a:pt x="4408" y="2823"/>
                  </a:cubicBezTo>
                  <a:cubicBezTo>
                    <a:pt x="3908" y="2823"/>
                    <a:pt x="3498" y="2484"/>
                    <a:pt x="3408" y="2020"/>
                  </a:cubicBezTo>
                  <a:cubicBezTo>
                    <a:pt x="3105" y="414"/>
                    <a:pt x="1481" y="75"/>
                    <a:pt x="179" y="75"/>
                  </a:cubicBezTo>
                  <a:cubicBezTo>
                    <a:pt x="54" y="2287"/>
                    <a:pt x="0" y="8800"/>
                    <a:pt x="2498" y="18542"/>
                  </a:cubicBezTo>
                  <a:cubicBezTo>
                    <a:pt x="2498" y="18560"/>
                    <a:pt x="2498" y="18578"/>
                    <a:pt x="2498" y="18578"/>
                  </a:cubicBezTo>
                  <a:cubicBezTo>
                    <a:pt x="2516" y="18667"/>
                    <a:pt x="4229" y="26750"/>
                    <a:pt x="9832" y="30354"/>
                  </a:cubicBezTo>
                  <a:cubicBezTo>
                    <a:pt x="11600" y="31480"/>
                    <a:pt x="13603" y="32068"/>
                    <a:pt x="15777" y="32068"/>
                  </a:cubicBezTo>
                  <a:cubicBezTo>
                    <a:pt x="15841" y="32068"/>
                    <a:pt x="15905" y="32068"/>
                    <a:pt x="15970" y="32067"/>
                  </a:cubicBezTo>
                  <a:cubicBezTo>
                    <a:pt x="15060" y="31514"/>
                    <a:pt x="14025" y="30764"/>
                    <a:pt x="13008" y="29801"/>
                  </a:cubicBezTo>
                  <a:cubicBezTo>
                    <a:pt x="10278" y="27214"/>
                    <a:pt x="7066" y="22467"/>
                    <a:pt x="7423" y="14652"/>
                  </a:cubicBezTo>
                  <a:cubicBezTo>
                    <a:pt x="7762" y="6855"/>
                    <a:pt x="8190" y="1984"/>
                    <a:pt x="8387" y="4"/>
                  </a:cubicBezTo>
                  <a:cubicBezTo>
                    <a:pt x="8377" y="4"/>
                    <a:pt x="8326" y="1"/>
                    <a:pt x="8244" y="1"/>
                  </a:cubicBezTo>
                  <a:close/>
                </a:path>
              </a:pathLst>
            </a:custGeom>
            <a:solidFill>
              <a:schemeClr val="dk2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>
              <a:off x="7643975" y="-180850"/>
              <a:ext cx="135300" cy="1719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3378596">
              <a:off x="7631404" y="-124884"/>
              <a:ext cx="135208" cy="171985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3"/>
            <p:cNvSpPr/>
            <p:nvPr/>
          </p:nvSpPr>
          <p:spPr>
            <a:xfrm rot="-3673501">
              <a:off x="7407409" y="-387622"/>
              <a:ext cx="268890" cy="418499"/>
            </a:xfrm>
            <a:custGeom>
              <a:avLst/>
              <a:gdLst/>
              <a:ahLst/>
              <a:cxnLst/>
              <a:rect l="l" t="t" r="r" b="b"/>
              <a:pathLst>
                <a:path w="8619" h="13883" extrusionOk="0">
                  <a:moveTo>
                    <a:pt x="7816" y="1"/>
                  </a:moveTo>
                  <a:cubicBezTo>
                    <a:pt x="4212" y="2177"/>
                    <a:pt x="3748" y="7263"/>
                    <a:pt x="3730" y="7316"/>
                  </a:cubicBezTo>
                  <a:cubicBezTo>
                    <a:pt x="3694" y="7744"/>
                    <a:pt x="3409" y="8083"/>
                    <a:pt x="3016" y="8208"/>
                  </a:cubicBezTo>
                  <a:cubicBezTo>
                    <a:pt x="839" y="8833"/>
                    <a:pt x="197" y="11027"/>
                    <a:pt x="1" y="12348"/>
                  </a:cubicBezTo>
                  <a:cubicBezTo>
                    <a:pt x="1785" y="12383"/>
                    <a:pt x="3194" y="12919"/>
                    <a:pt x="4069" y="13882"/>
                  </a:cubicBezTo>
                  <a:cubicBezTo>
                    <a:pt x="4818" y="13008"/>
                    <a:pt x="6031" y="12276"/>
                    <a:pt x="7851" y="12276"/>
                  </a:cubicBezTo>
                  <a:cubicBezTo>
                    <a:pt x="7976" y="12276"/>
                    <a:pt x="8101" y="12276"/>
                    <a:pt x="8244" y="12294"/>
                  </a:cubicBezTo>
                  <a:cubicBezTo>
                    <a:pt x="8226" y="11955"/>
                    <a:pt x="8190" y="11563"/>
                    <a:pt x="8083" y="11134"/>
                  </a:cubicBezTo>
                  <a:cubicBezTo>
                    <a:pt x="7709" y="9743"/>
                    <a:pt x="6763" y="8743"/>
                    <a:pt x="5229" y="8172"/>
                  </a:cubicBezTo>
                  <a:cubicBezTo>
                    <a:pt x="4836" y="8030"/>
                    <a:pt x="4586" y="7655"/>
                    <a:pt x="4586" y="7227"/>
                  </a:cubicBezTo>
                  <a:cubicBezTo>
                    <a:pt x="4586" y="7066"/>
                    <a:pt x="4658" y="3623"/>
                    <a:pt x="8619" y="839"/>
                  </a:cubicBezTo>
                  <a:cubicBezTo>
                    <a:pt x="8315" y="500"/>
                    <a:pt x="8030" y="197"/>
                    <a:pt x="7816" y="1"/>
                  </a:cubicBezTo>
                  <a:close/>
                </a:path>
              </a:pathLst>
            </a:custGeom>
            <a:solidFill>
              <a:schemeClr val="accent1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" name="Google Shape;40;p3"/>
          <p:cNvSpPr/>
          <p:nvPr/>
        </p:nvSpPr>
        <p:spPr>
          <a:xfrm rot="-3144195">
            <a:off x="511488" y="2198861"/>
            <a:ext cx="417008" cy="415622"/>
          </a:xfrm>
          <a:custGeom>
            <a:avLst/>
            <a:gdLst/>
            <a:ahLst/>
            <a:cxnLst/>
            <a:rect l="l" t="t" r="r" b="b"/>
            <a:pathLst>
              <a:path w="2766" h="2757" extrusionOk="0">
                <a:moveTo>
                  <a:pt x="1383" y="652"/>
                </a:moveTo>
                <a:cubicBezTo>
                  <a:pt x="1784" y="652"/>
                  <a:pt x="2106" y="982"/>
                  <a:pt x="2106" y="1383"/>
                </a:cubicBezTo>
                <a:cubicBezTo>
                  <a:pt x="2106" y="1776"/>
                  <a:pt x="1784" y="2106"/>
                  <a:pt x="1383" y="2106"/>
                </a:cubicBezTo>
                <a:cubicBezTo>
                  <a:pt x="981" y="2106"/>
                  <a:pt x="660" y="1776"/>
                  <a:pt x="660" y="1383"/>
                </a:cubicBezTo>
                <a:cubicBezTo>
                  <a:pt x="660" y="982"/>
                  <a:pt x="981" y="652"/>
                  <a:pt x="1383" y="652"/>
                </a:cubicBezTo>
                <a:close/>
                <a:moveTo>
                  <a:pt x="1383" y="0"/>
                </a:moveTo>
                <a:cubicBezTo>
                  <a:pt x="625" y="0"/>
                  <a:pt x="0" y="616"/>
                  <a:pt x="0" y="1383"/>
                </a:cubicBezTo>
                <a:cubicBezTo>
                  <a:pt x="0" y="2141"/>
                  <a:pt x="625" y="2757"/>
                  <a:pt x="1383" y="2757"/>
                </a:cubicBezTo>
                <a:cubicBezTo>
                  <a:pt x="2141" y="2757"/>
                  <a:pt x="2766" y="2141"/>
                  <a:pt x="2766" y="1383"/>
                </a:cubicBezTo>
                <a:cubicBezTo>
                  <a:pt x="2766" y="616"/>
                  <a:pt x="2141" y="0"/>
                  <a:pt x="1383" y="0"/>
                </a:cubicBezTo>
                <a:close/>
              </a:path>
            </a:pathLst>
          </a:custGeom>
          <a:solidFill>
            <a:schemeClr val="accent2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3"/>
          <p:cNvSpPr/>
          <p:nvPr/>
        </p:nvSpPr>
        <p:spPr>
          <a:xfrm rot="-3144155">
            <a:off x="6775292" y="4737402"/>
            <a:ext cx="610545" cy="580100"/>
          </a:xfrm>
          <a:custGeom>
            <a:avLst/>
            <a:gdLst/>
            <a:ahLst/>
            <a:cxnLst/>
            <a:rect l="l" t="t" r="r" b="b"/>
            <a:pathLst>
              <a:path w="7022" h="6671" extrusionOk="0">
                <a:moveTo>
                  <a:pt x="3015" y="868"/>
                </a:moveTo>
                <a:cubicBezTo>
                  <a:pt x="3190" y="868"/>
                  <a:pt x="3334" y="889"/>
                  <a:pt x="3408" y="925"/>
                </a:cubicBezTo>
                <a:cubicBezTo>
                  <a:pt x="3426" y="1006"/>
                  <a:pt x="3444" y="1131"/>
                  <a:pt x="3462" y="1238"/>
                </a:cubicBezTo>
                <a:cubicBezTo>
                  <a:pt x="3515" y="1630"/>
                  <a:pt x="3578" y="2076"/>
                  <a:pt x="3934" y="2281"/>
                </a:cubicBezTo>
                <a:cubicBezTo>
                  <a:pt x="4015" y="2327"/>
                  <a:pt x="4125" y="2367"/>
                  <a:pt x="4263" y="2367"/>
                </a:cubicBezTo>
                <a:cubicBezTo>
                  <a:pt x="4368" y="2367"/>
                  <a:pt x="4491" y="2343"/>
                  <a:pt x="4630" y="2281"/>
                </a:cubicBezTo>
                <a:cubicBezTo>
                  <a:pt x="4773" y="2219"/>
                  <a:pt x="4889" y="2157"/>
                  <a:pt x="4996" y="2103"/>
                </a:cubicBezTo>
                <a:cubicBezTo>
                  <a:pt x="5209" y="1996"/>
                  <a:pt x="5310" y="1950"/>
                  <a:pt x="5390" y="1950"/>
                </a:cubicBezTo>
                <a:cubicBezTo>
                  <a:pt x="5450" y="1950"/>
                  <a:pt x="5499" y="1977"/>
                  <a:pt x="5576" y="2023"/>
                </a:cubicBezTo>
                <a:cubicBezTo>
                  <a:pt x="5915" y="2228"/>
                  <a:pt x="6138" y="2594"/>
                  <a:pt x="6138" y="2710"/>
                </a:cubicBezTo>
                <a:cubicBezTo>
                  <a:pt x="6022" y="2799"/>
                  <a:pt x="5897" y="2888"/>
                  <a:pt x="5772" y="2959"/>
                </a:cubicBezTo>
                <a:cubicBezTo>
                  <a:pt x="5451" y="3165"/>
                  <a:pt x="5085" y="3397"/>
                  <a:pt x="4960" y="3852"/>
                </a:cubicBezTo>
                <a:cubicBezTo>
                  <a:pt x="4835" y="4298"/>
                  <a:pt x="5121" y="4592"/>
                  <a:pt x="5281" y="4770"/>
                </a:cubicBezTo>
                <a:cubicBezTo>
                  <a:pt x="5424" y="4922"/>
                  <a:pt x="5504" y="5011"/>
                  <a:pt x="5522" y="5172"/>
                </a:cubicBezTo>
                <a:cubicBezTo>
                  <a:pt x="5522" y="5190"/>
                  <a:pt x="5496" y="5288"/>
                  <a:pt x="5326" y="5422"/>
                </a:cubicBezTo>
                <a:cubicBezTo>
                  <a:pt x="5041" y="5671"/>
                  <a:pt x="4657" y="5796"/>
                  <a:pt x="4523" y="5796"/>
                </a:cubicBezTo>
                <a:cubicBezTo>
                  <a:pt x="4425" y="5716"/>
                  <a:pt x="4282" y="5439"/>
                  <a:pt x="4202" y="5279"/>
                </a:cubicBezTo>
                <a:cubicBezTo>
                  <a:pt x="4006" y="4913"/>
                  <a:pt x="3827" y="4565"/>
                  <a:pt x="3453" y="4565"/>
                </a:cubicBezTo>
                <a:cubicBezTo>
                  <a:pt x="3033" y="4565"/>
                  <a:pt x="2900" y="4984"/>
                  <a:pt x="2766" y="5386"/>
                </a:cubicBezTo>
                <a:cubicBezTo>
                  <a:pt x="2730" y="5502"/>
                  <a:pt x="2668" y="5689"/>
                  <a:pt x="2614" y="5796"/>
                </a:cubicBezTo>
                <a:cubicBezTo>
                  <a:pt x="2471" y="5787"/>
                  <a:pt x="2204" y="5752"/>
                  <a:pt x="1909" y="5671"/>
                </a:cubicBezTo>
                <a:cubicBezTo>
                  <a:pt x="1481" y="5555"/>
                  <a:pt x="1294" y="5422"/>
                  <a:pt x="1240" y="5368"/>
                </a:cubicBezTo>
                <a:cubicBezTo>
                  <a:pt x="1240" y="5297"/>
                  <a:pt x="1249" y="5225"/>
                  <a:pt x="1249" y="5154"/>
                </a:cubicBezTo>
                <a:cubicBezTo>
                  <a:pt x="1285" y="4663"/>
                  <a:pt x="1321" y="4271"/>
                  <a:pt x="1178" y="3950"/>
                </a:cubicBezTo>
                <a:cubicBezTo>
                  <a:pt x="1080" y="3718"/>
                  <a:pt x="1044" y="3566"/>
                  <a:pt x="1071" y="3459"/>
                </a:cubicBezTo>
                <a:cubicBezTo>
                  <a:pt x="1285" y="3388"/>
                  <a:pt x="1570" y="3245"/>
                  <a:pt x="1695" y="2951"/>
                </a:cubicBezTo>
                <a:cubicBezTo>
                  <a:pt x="1775" y="2754"/>
                  <a:pt x="1811" y="2442"/>
                  <a:pt x="1508" y="2049"/>
                </a:cubicBezTo>
                <a:cubicBezTo>
                  <a:pt x="1410" y="1925"/>
                  <a:pt x="1374" y="1818"/>
                  <a:pt x="1383" y="1728"/>
                </a:cubicBezTo>
                <a:cubicBezTo>
                  <a:pt x="1419" y="1505"/>
                  <a:pt x="1838" y="1220"/>
                  <a:pt x="1972" y="1131"/>
                </a:cubicBezTo>
                <a:cubicBezTo>
                  <a:pt x="2241" y="944"/>
                  <a:pt x="2682" y="868"/>
                  <a:pt x="3015" y="868"/>
                </a:cubicBezTo>
                <a:close/>
                <a:moveTo>
                  <a:pt x="2999" y="1"/>
                </a:moveTo>
                <a:cubicBezTo>
                  <a:pt x="2461" y="1"/>
                  <a:pt x="1863" y="154"/>
                  <a:pt x="1481" y="417"/>
                </a:cubicBezTo>
                <a:cubicBezTo>
                  <a:pt x="1053" y="702"/>
                  <a:pt x="616" y="1068"/>
                  <a:pt x="527" y="1595"/>
                </a:cubicBezTo>
                <a:cubicBezTo>
                  <a:pt x="482" y="1925"/>
                  <a:pt x="580" y="2255"/>
                  <a:pt x="821" y="2576"/>
                </a:cubicBezTo>
                <a:cubicBezTo>
                  <a:pt x="839" y="2585"/>
                  <a:pt x="848" y="2603"/>
                  <a:pt x="857" y="2612"/>
                </a:cubicBezTo>
                <a:cubicBezTo>
                  <a:pt x="812" y="2629"/>
                  <a:pt x="767" y="2647"/>
                  <a:pt x="723" y="2647"/>
                </a:cubicBezTo>
                <a:lnTo>
                  <a:pt x="553" y="2674"/>
                </a:lnTo>
                <a:lnTo>
                  <a:pt x="437" y="2817"/>
                </a:lnTo>
                <a:cubicBezTo>
                  <a:pt x="0" y="3388"/>
                  <a:pt x="277" y="4039"/>
                  <a:pt x="384" y="4289"/>
                </a:cubicBezTo>
                <a:cubicBezTo>
                  <a:pt x="437" y="4414"/>
                  <a:pt x="411" y="4744"/>
                  <a:pt x="393" y="5092"/>
                </a:cubicBezTo>
                <a:cubicBezTo>
                  <a:pt x="384" y="5172"/>
                  <a:pt x="375" y="5261"/>
                  <a:pt x="366" y="5359"/>
                </a:cubicBezTo>
                <a:cubicBezTo>
                  <a:pt x="357" y="5520"/>
                  <a:pt x="393" y="5761"/>
                  <a:pt x="643" y="6001"/>
                </a:cubicBezTo>
                <a:cubicBezTo>
                  <a:pt x="1106" y="6448"/>
                  <a:pt x="2230" y="6671"/>
                  <a:pt x="2703" y="6671"/>
                </a:cubicBezTo>
                <a:cubicBezTo>
                  <a:pt x="2739" y="6671"/>
                  <a:pt x="2784" y="6671"/>
                  <a:pt x="2810" y="6662"/>
                </a:cubicBezTo>
                <a:cubicBezTo>
                  <a:pt x="3212" y="6617"/>
                  <a:pt x="3390" y="6242"/>
                  <a:pt x="3524" y="5850"/>
                </a:cubicBezTo>
                <a:cubicBezTo>
                  <a:pt x="3685" y="6153"/>
                  <a:pt x="3872" y="6448"/>
                  <a:pt x="4148" y="6581"/>
                </a:cubicBezTo>
                <a:cubicBezTo>
                  <a:pt x="4261" y="6639"/>
                  <a:pt x="4388" y="6663"/>
                  <a:pt x="4520" y="6663"/>
                </a:cubicBezTo>
                <a:cubicBezTo>
                  <a:pt x="4962" y="6663"/>
                  <a:pt x="5464" y="6394"/>
                  <a:pt x="5719" y="6216"/>
                </a:cubicBezTo>
                <a:cubicBezTo>
                  <a:pt x="6200" y="5877"/>
                  <a:pt x="6432" y="5466"/>
                  <a:pt x="6388" y="5065"/>
                </a:cubicBezTo>
                <a:cubicBezTo>
                  <a:pt x="6325" y="4619"/>
                  <a:pt x="6075" y="4351"/>
                  <a:pt x="5915" y="4173"/>
                </a:cubicBezTo>
                <a:cubicBezTo>
                  <a:pt x="5879" y="4137"/>
                  <a:pt x="5826" y="4083"/>
                  <a:pt x="5808" y="4057"/>
                </a:cubicBezTo>
                <a:cubicBezTo>
                  <a:pt x="5852" y="3932"/>
                  <a:pt x="6031" y="3825"/>
                  <a:pt x="6236" y="3691"/>
                </a:cubicBezTo>
                <a:cubicBezTo>
                  <a:pt x="6379" y="3602"/>
                  <a:pt x="6539" y="3504"/>
                  <a:pt x="6691" y="3379"/>
                </a:cubicBezTo>
                <a:cubicBezTo>
                  <a:pt x="6914" y="3200"/>
                  <a:pt x="7021" y="2942"/>
                  <a:pt x="7003" y="2656"/>
                </a:cubicBezTo>
                <a:cubicBezTo>
                  <a:pt x="6968" y="2130"/>
                  <a:pt x="6486" y="1568"/>
                  <a:pt x="6031" y="1282"/>
                </a:cubicBezTo>
                <a:cubicBezTo>
                  <a:pt x="5795" y="1138"/>
                  <a:pt x="5587" y="1084"/>
                  <a:pt x="5397" y="1084"/>
                </a:cubicBezTo>
                <a:cubicBezTo>
                  <a:pt x="5105" y="1084"/>
                  <a:pt x="4856" y="1212"/>
                  <a:pt x="4612" y="1336"/>
                </a:cubicBezTo>
                <a:cubicBezTo>
                  <a:pt x="4532" y="1371"/>
                  <a:pt x="4452" y="1407"/>
                  <a:pt x="4372" y="1452"/>
                </a:cubicBezTo>
                <a:cubicBezTo>
                  <a:pt x="4345" y="1354"/>
                  <a:pt x="4327" y="1211"/>
                  <a:pt x="4318" y="1122"/>
                </a:cubicBezTo>
                <a:cubicBezTo>
                  <a:pt x="4291" y="934"/>
                  <a:pt x="4264" y="747"/>
                  <a:pt x="4211" y="586"/>
                </a:cubicBezTo>
                <a:cubicBezTo>
                  <a:pt x="4148" y="426"/>
                  <a:pt x="4006" y="203"/>
                  <a:pt x="3631" y="87"/>
                </a:cubicBezTo>
                <a:cubicBezTo>
                  <a:pt x="3445" y="28"/>
                  <a:pt x="3227" y="1"/>
                  <a:pt x="2999" y="1"/>
                </a:cubicBezTo>
                <a:close/>
              </a:path>
            </a:pathLst>
          </a:custGeom>
          <a:solidFill>
            <a:srgbClr val="4A9E4A"/>
          </a:solidFill>
          <a:ln w="38100" cap="flat" cmpd="sng">
            <a:solidFill>
              <a:srgbClr val="481F1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3"/>
          <p:cNvSpPr/>
          <p:nvPr/>
        </p:nvSpPr>
        <p:spPr>
          <a:xfrm rot="2185416">
            <a:off x="1316850" y="3880487"/>
            <a:ext cx="236399" cy="82526"/>
          </a:xfrm>
          <a:custGeom>
            <a:avLst/>
            <a:gdLst/>
            <a:ahLst/>
            <a:cxnLst/>
            <a:rect l="l" t="t" r="r" b="b"/>
            <a:pathLst>
              <a:path w="2561" h="894" extrusionOk="0">
                <a:moveTo>
                  <a:pt x="207" y="0"/>
                </a:moveTo>
                <a:cubicBezTo>
                  <a:pt x="115" y="0"/>
                  <a:pt x="36" y="69"/>
                  <a:pt x="36" y="161"/>
                </a:cubicBezTo>
                <a:lnTo>
                  <a:pt x="9" y="554"/>
                </a:lnTo>
                <a:cubicBezTo>
                  <a:pt x="0" y="652"/>
                  <a:pt x="72" y="741"/>
                  <a:pt x="170" y="750"/>
                </a:cubicBezTo>
                <a:lnTo>
                  <a:pt x="2337" y="893"/>
                </a:lnTo>
                <a:cubicBezTo>
                  <a:pt x="2343" y="893"/>
                  <a:pt x="2349" y="894"/>
                  <a:pt x="2354" y="894"/>
                </a:cubicBezTo>
                <a:cubicBezTo>
                  <a:pt x="2444" y="894"/>
                  <a:pt x="2516" y="825"/>
                  <a:pt x="2525" y="732"/>
                </a:cubicBezTo>
                <a:lnTo>
                  <a:pt x="2552" y="340"/>
                </a:lnTo>
                <a:cubicBezTo>
                  <a:pt x="2560" y="242"/>
                  <a:pt x="2489" y="152"/>
                  <a:pt x="2391" y="144"/>
                </a:cubicBezTo>
                <a:lnTo>
                  <a:pt x="223" y="1"/>
                </a:lnTo>
                <a:cubicBezTo>
                  <a:pt x="218" y="0"/>
                  <a:pt x="212" y="0"/>
                  <a:pt x="20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3"/>
          <p:cNvSpPr/>
          <p:nvPr/>
        </p:nvSpPr>
        <p:spPr>
          <a:xfrm rot="-3144175">
            <a:off x="6998832" y="1064873"/>
            <a:ext cx="309318" cy="245683"/>
          </a:xfrm>
          <a:custGeom>
            <a:avLst/>
            <a:gdLst/>
            <a:ahLst/>
            <a:cxnLst/>
            <a:rect l="l" t="t" r="r" b="b"/>
            <a:pathLst>
              <a:path w="2713" h="2155" extrusionOk="0">
                <a:moveTo>
                  <a:pt x="1134" y="0"/>
                </a:moveTo>
                <a:cubicBezTo>
                  <a:pt x="1051" y="0"/>
                  <a:pt x="967" y="7"/>
                  <a:pt x="884" y="22"/>
                </a:cubicBezTo>
                <a:cubicBezTo>
                  <a:pt x="518" y="93"/>
                  <a:pt x="206" y="299"/>
                  <a:pt x="1" y="611"/>
                </a:cubicBezTo>
                <a:lnTo>
                  <a:pt x="545" y="977"/>
                </a:lnTo>
                <a:cubicBezTo>
                  <a:pt x="652" y="816"/>
                  <a:pt x="813" y="709"/>
                  <a:pt x="1009" y="664"/>
                </a:cubicBezTo>
                <a:cubicBezTo>
                  <a:pt x="1052" y="656"/>
                  <a:pt x="1095" y="652"/>
                  <a:pt x="1138" y="652"/>
                </a:cubicBezTo>
                <a:cubicBezTo>
                  <a:pt x="1284" y="652"/>
                  <a:pt x="1429" y="698"/>
                  <a:pt x="1553" y="780"/>
                </a:cubicBezTo>
                <a:cubicBezTo>
                  <a:pt x="1714" y="887"/>
                  <a:pt x="1821" y="1057"/>
                  <a:pt x="1856" y="1244"/>
                </a:cubicBezTo>
                <a:cubicBezTo>
                  <a:pt x="1892" y="1431"/>
                  <a:pt x="1856" y="1628"/>
                  <a:pt x="1740" y="1788"/>
                </a:cubicBezTo>
                <a:lnTo>
                  <a:pt x="2285" y="2154"/>
                </a:lnTo>
                <a:cubicBezTo>
                  <a:pt x="2713" y="1521"/>
                  <a:pt x="2543" y="664"/>
                  <a:pt x="1919" y="236"/>
                </a:cubicBezTo>
                <a:cubicBezTo>
                  <a:pt x="1679" y="79"/>
                  <a:pt x="1409" y="0"/>
                  <a:pt x="113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" name="Google Shape;44;p3"/>
          <p:cNvGrpSpPr/>
          <p:nvPr/>
        </p:nvGrpSpPr>
        <p:grpSpPr>
          <a:xfrm>
            <a:off x="-38096" y="-207260"/>
            <a:ext cx="9182888" cy="1941029"/>
            <a:chOff x="209575" y="678225"/>
            <a:chExt cx="7165175" cy="1503275"/>
          </a:xfrm>
        </p:grpSpPr>
        <p:sp>
          <p:nvSpPr>
            <p:cNvPr id="45" name="Google Shape;45;p3"/>
            <p:cNvSpPr/>
            <p:nvPr/>
          </p:nvSpPr>
          <p:spPr>
            <a:xfrm>
              <a:off x="6501775" y="678225"/>
              <a:ext cx="872975" cy="1232525"/>
            </a:xfrm>
            <a:custGeom>
              <a:avLst/>
              <a:gdLst/>
              <a:ahLst/>
              <a:cxnLst/>
              <a:rect l="l" t="t" r="r" b="b"/>
              <a:pathLst>
                <a:path w="34919" h="49301" extrusionOk="0">
                  <a:moveTo>
                    <a:pt x="0" y="1"/>
                  </a:moveTo>
                  <a:lnTo>
                    <a:pt x="0" y="25516"/>
                  </a:lnTo>
                  <a:cubicBezTo>
                    <a:pt x="0" y="28406"/>
                    <a:pt x="2213" y="30637"/>
                    <a:pt x="5103" y="30637"/>
                  </a:cubicBezTo>
                  <a:lnTo>
                    <a:pt x="7691" y="30637"/>
                  </a:lnTo>
                  <a:cubicBezTo>
                    <a:pt x="10563" y="30637"/>
                    <a:pt x="12883" y="28406"/>
                    <a:pt x="12883" y="25516"/>
                  </a:cubicBezTo>
                  <a:lnTo>
                    <a:pt x="12883" y="19824"/>
                  </a:lnTo>
                  <a:cubicBezTo>
                    <a:pt x="12883" y="16737"/>
                    <a:pt x="15381" y="14667"/>
                    <a:pt x="18004" y="14667"/>
                  </a:cubicBezTo>
                  <a:cubicBezTo>
                    <a:pt x="19253" y="14667"/>
                    <a:pt x="20537" y="15149"/>
                    <a:pt x="21572" y="16202"/>
                  </a:cubicBezTo>
                  <a:lnTo>
                    <a:pt x="22143" y="16755"/>
                  </a:lnTo>
                  <a:cubicBezTo>
                    <a:pt x="23071" y="17683"/>
                    <a:pt x="23624" y="18985"/>
                    <a:pt x="23624" y="20395"/>
                  </a:cubicBezTo>
                  <a:lnTo>
                    <a:pt x="23624" y="44161"/>
                  </a:lnTo>
                  <a:cubicBezTo>
                    <a:pt x="23624" y="47052"/>
                    <a:pt x="25944" y="49300"/>
                    <a:pt x="28816" y="49300"/>
                  </a:cubicBezTo>
                  <a:lnTo>
                    <a:pt x="29833" y="49300"/>
                  </a:lnTo>
                  <a:cubicBezTo>
                    <a:pt x="32706" y="49300"/>
                    <a:pt x="34919" y="47052"/>
                    <a:pt x="34919" y="44161"/>
                  </a:cubicBezTo>
                  <a:lnTo>
                    <a:pt x="34919" y="6870"/>
                  </a:lnTo>
                  <a:lnTo>
                    <a:pt x="2747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209575" y="678225"/>
              <a:ext cx="352400" cy="1503275"/>
            </a:xfrm>
            <a:custGeom>
              <a:avLst/>
              <a:gdLst/>
              <a:ahLst/>
              <a:cxnLst/>
              <a:rect l="l" t="t" r="r" b="b"/>
              <a:pathLst>
                <a:path w="14096" h="60131" extrusionOk="0">
                  <a:moveTo>
                    <a:pt x="0" y="1"/>
                  </a:moveTo>
                  <a:cubicBezTo>
                    <a:pt x="1071" y="911"/>
                    <a:pt x="1784" y="2267"/>
                    <a:pt x="1784" y="3908"/>
                  </a:cubicBezTo>
                  <a:lnTo>
                    <a:pt x="1784" y="54903"/>
                  </a:lnTo>
                  <a:cubicBezTo>
                    <a:pt x="1784" y="57793"/>
                    <a:pt x="4086" y="60131"/>
                    <a:pt x="6869" y="60131"/>
                  </a:cubicBezTo>
                  <a:lnTo>
                    <a:pt x="9011" y="60131"/>
                  </a:lnTo>
                  <a:cubicBezTo>
                    <a:pt x="11776" y="60131"/>
                    <a:pt x="14096" y="57793"/>
                    <a:pt x="14096" y="54903"/>
                  </a:cubicBezTo>
                  <a:lnTo>
                    <a:pt x="1409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3"/>
            <p:cNvSpPr/>
            <p:nvPr/>
          </p:nvSpPr>
          <p:spPr>
            <a:xfrm>
              <a:off x="1983125" y="678225"/>
              <a:ext cx="872975" cy="890375"/>
            </a:xfrm>
            <a:custGeom>
              <a:avLst/>
              <a:gdLst/>
              <a:ahLst/>
              <a:cxnLst/>
              <a:rect l="l" t="t" r="r" b="b"/>
              <a:pathLst>
                <a:path w="34919" h="35615" extrusionOk="0">
                  <a:moveTo>
                    <a:pt x="0" y="1"/>
                  </a:moveTo>
                  <a:lnTo>
                    <a:pt x="0" y="30494"/>
                  </a:lnTo>
                  <a:cubicBezTo>
                    <a:pt x="0" y="33367"/>
                    <a:pt x="2213" y="35615"/>
                    <a:pt x="5086" y="35615"/>
                  </a:cubicBezTo>
                  <a:lnTo>
                    <a:pt x="6103" y="35615"/>
                  </a:lnTo>
                  <a:cubicBezTo>
                    <a:pt x="8975" y="35615"/>
                    <a:pt x="11295" y="33367"/>
                    <a:pt x="11295" y="30494"/>
                  </a:cubicBezTo>
                  <a:lnTo>
                    <a:pt x="11295" y="6710"/>
                  </a:lnTo>
                  <a:cubicBezTo>
                    <a:pt x="11295" y="5300"/>
                    <a:pt x="11848" y="3998"/>
                    <a:pt x="12776" y="3070"/>
                  </a:cubicBezTo>
                  <a:lnTo>
                    <a:pt x="13347" y="2517"/>
                  </a:lnTo>
                  <a:cubicBezTo>
                    <a:pt x="14382" y="1464"/>
                    <a:pt x="15666" y="1000"/>
                    <a:pt x="16915" y="1000"/>
                  </a:cubicBezTo>
                  <a:cubicBezTo>
                    <a:pt x="19538" y="1000"/>
                    <a:pt x="22036" y="3070"/>
                    <a:pt x="22036" y="6139"/>
                  </a:cubicBezTo>
                  <a:lnTo>
                    <a:pt x="22036" y="11848"/>
                  </a:lnTo>
                  <a:cubicBezTo>
                    <a:pt x="22036" y="14721"/>
                    <a:pt x="24356" y="16969"/>
                    <a:pt x="27228" y="16969"/>
                  </a:cubicBezTo>
                  <a:lnTo>
                    <a:pt x="29816" y="16969"/>
                  </a:lnTo>
                  <a:cubicBezTo>
                    <a:pt x="32706" y="16969"/>
                    <a:pt x="34919" y="14721"/>
                    <a:pt x="34919" y="11848"/>
                  </a:cubicBezTo>
                  <a:lnTo>
                    <a:pt x="3491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3"/>
            <p:cNvSpPr/>
            <p:nvPr/>
          </p:nvSpPr>
          <p:spPr>
            <a:xfrm>
              <a:off x="4168850" y="678225"/>
              <a:ext cx="282375" cy="588400"/>
            </a:xfrm>
            <a:custGeom>
              <a:avLst/>
              <a:gdLst/>
              <a:ahLst/>
              <a:cxnLst/>
              <a:rect l="l" t="t" r="r" b="b"/>
              <a:pathLst>
                <a:path w="11295" h="23536" extrusionOk="0">
                  <a:moveTo>
                    <a:pt x="0" y="1"/>
                  </a:moveTo>
                  <a:lnTo>
                    <a:pt x="0" y="18397"/>
                  </a:lnTo>
                  <a:cubicBezTo>
                    <a:pt x="0" y="21287"/>
                    <a:pt x="2213" y="23535"/>
                    <a:pt x="5086" y="23535"/>
                  </a:cubicBezTo>
                  <a:lnTo>
                    <a:pt x="6103" y="23535"/>
                  </a:lnTo>
                  <a:cubicBezTo>
                    <a:pt x="8975" y="23535"/>
                    <a:pt x="11295" y="21287"/>
                    <a:pt x="11295" y="18397"/>
                  </a:cubicBezTo>
                  <a:lnTo>
                    <a:pt x="1129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3"/>
            <p:cNvSpPr/>
            <p:nvPr/>
          </p:nvSpPr>
          <p:spPr>
            <a:xfrm>
              <a:off x="209575" y="678225"/>
              <a:ext cx="352400" cy="1503275"/>
            </a:xfrm>
            <a:custGeom>
              <a:avLst/>
              <a:gdLst/>
              <a:ahLst/>
              <a:cxnLst/>
              <a:rect l="l" t="t" r="r" b="b"/>
              <a:pathLst>
                <a:path w="14096" h="60131" fill="none" extrusionOk="0">
                  <a:moveTo>
                    <a:pt x="0" y="1"/>
                  </a:moveTo>
                  <a:cubicBezTo>
                    <a:pt x="1071" y="911"/>
                    <a:pt x="1784" y="2267"/>
                    <a:pt x="1784" y="3908"/>
                  </a:cubicBezTo>
                  <a:lnTo>
                    <a:pt x="1784" y="54903"/>
                  </a:lnTo>
                  <a:cubicBezTo>
                    <a:pt x="1784" y="57793"/>
                    <a:pt x="4086" y="60131"/>
                    <a:pt x="6869" y="60131"/>
                  </a:cubicBezTo>
                  <a:lnTo>
                    <a:pt x="9011" y="60131"/>
                  </a:lnTo>
                  <a:cubicBezTo>
                    <a:pt x="11776" y="60131"/>
                    <a:pt x="14096" y="57793"/>
                    <a:pt x="14096" y="54903"/>
                  </a:cubicBezTo>
                  <a:lnTo>
                    <a:pt x="14096" y="1"/>
                  </a:lnTo>
                  <a:close/>
                </a:path>
              </a:pathLst>
            </a:custGeom>
            <a:noFill/>
            <a:ln w="593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3"/>
            <p:cNvSpPr/>
            <p:nvPr/>
          </p:nvSpPr>
          <p:spPr>
            <a:xfrm>
              <a:off x="1983125" y="678225"/>
              <a:ext cx="872975" cy="890375"/>
            </a:xfrm>
            <a:custGeom>
              <a:avLst/>
              <a:gdLst/>
              <a:ahLst/>
              <a:cxnLst/>
              <a:rect l="l" t="t" r="r" b="b"/>
              <a:pathLst>
                <a:path w="34919" h="35615" fill="none" extrusionOk="0">
                  <a:moveTo>
                    <a:pt x="0" y="1"/>
                  </a:moveTo>
                  <a:lnTo>
                    <a:pt x="0" y="30494"/>
                  </a:lnTo>
                  <a:cubicBezTo>
                    <a:pt x="0" y="33367"/>
                    <a:pt x="2213" y="35615"/>
                    <a:pt x="5086" y="35615"/>
                  </a:cubicBezTo>
                  <a:lnTo>
                    <a:pt x="6103" y="35615"/>
                  </a:lnTo>
                  <a:cubicBezTo>
                    <a:pt x="8975" y="35615"/>
                    <a:pt x="11295" y="33367"/>
                    <a:pt x="11295" y="30494"/>
                  </a:cubicBezTo>
                  <a:lnTo>
                    <a:pt x="11295" y="6710"/>
                  </a:lnTo>
                  <a:cubicBezTo>
                    <a:pt x="11295" y="5300"/>
                    <a:pt x="11848" y="3998"/>
                    <a:pt x="12776" y="3070"/>
                  </a:cubicBezTo>
                  <a:lnTo>
                    <a:pt x="13347" y="2517"/>
                  </a:lnTo>
                  <a:cubicBezTo>
                    <a:pt x="14382" y="1464"/>
                    <a:pt x="15666" y="1000"/>
                    <a:pt x="16915" y="1000"/>
                  </a:cubicBezTo>
                  <a:cubicBezTo>
                    <a:pt x="19538" y="1000"/>
                    <a:pt x="22036" y="3070"/>
                    <a:pt x="22036" y="6139"/>
                  </a:cubicBezTo>
                  <a:lnTo>
                    <a:pt x="22036" y="11848"/>
                  </a:lnTo>
                  <a:cubicBezTo>
                    <a:pt x="22036" y="14721"/>
                    <a:pt x="24356" y="16969"/>
                    <a:pt x="27228" y="16969"/>
                  </a:cubicBezTo>
                  <a:lnTo>
                    <a:pt x="29816" y="16969"/>
                  </a:lnTo>
                  <a:cubicBezTo>
                    <a:pt x="32706" y="16969"/>
                    <a:pt x="34919" y="14721"/>
                    <a:pt x="34919" y="11848"/>
                  </a:cubicBezTo>
                  <a:lnTo>
                    <a:pt x="34919" y="1"/>
                  </a:lnTo>
                  <a:close/>
                </a:path>
              </a:pathLst>
            </a:custGeom>
            <a:noFill/>
            <a:ln w="593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3"/>
            <p:cNvSpPr/>
            <p:nvPr/>
          </p:nvSpPr>
          <p:spPr>
            <a:xfrm>
              <a:off x="4168850" y="678225"/>
              <a:ext cx="282375" cy="588400"/>
            </a:xfrm>
            <a:custGeom>
              <a:avLst/>
              <a:gdLst/>
              <a:ahLst/>
              <a:cxnLst/>
              <a:rect l="l" t="t" r="r" b="b"/>
              <a:pathLst>
                <a:path w="11295" h="23536" fill="none" extrusionOk="0">
                  <a:moveTo>
                    <a:pt x="0" y="1"/>
                  </a:moveTo>
                  <a:lnTo>
                    <a:pt x="0" y="18397"/>
                  </a:lnTo>
                  <a:cubicBezTo>
                    <a:pt x="0" y="21287"/>
                    <a:pt x="2213" y="23535"/>
                    <a:pt x="5086" y="23535"/>
                  </a:cubicBezTo>
                  <a:lnTo>
                    <a:pt x="6103" y="23535"/>
                  </a:lnTo>
                  <a:cubicBezTo>
                    <a:pt x="8975" y="23535"/>
                    <a:pt x="11295" y="21287"/>
                    <a:pt x="11295" y="18397"/>
                  </a:cubicBezTo>
                  <a:lnTo>
                    <a:pt x="11295" y="1"/>
                  </a:lnTo>
                  <a:close/>
                </a:path>
              </a:pathLst>
            </a:custGeom>
            <a:noFill/>
            <a:ln w="593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3"/>
            <p:cNvSpPr/>
            <p:nvPr/>
          </p:nvSpPr>
          <p:spPr>
            <a:xfrm>
              <a:off x="6501775" y="678225"/>
              <a:ext cx="872975" cy="1232525"/>
            </a:xfrm>
            <a:custGeom>
              <a:avLst/>
              <a:gdLst/>
              <a:ahLst/>
              <a:cxnLst/>
              <a:rect l="l" t="t" r="r" b="b"/>
              <a:pathLst>
                <a:path w="34919" h="49301" fill="none" extrusionOk="0">
                  <a:moveTo>
                    <a:pt x="0" y="1"/>
                  </a:moveTo>
                  <a:lnTo>
                    <a:pt x="0" y="25516"/>
                  </a:lnTo>
                  <a:cubicBezTo>
                    <a:pt x="0" y="28406"/>
                    <a:pt x="2213" y="30637"/>
                    <a:pt x="5103" y="30637"/>
                  </a:cubicBezTo>
                  <a:lnTo>
                    <a:pt x="7691" y="30637"/>
                  </a:lnTo>
                  <a:cubicBezTo>
                    <a:pt x="10563" y="30637"/>
                    <a:pt x="12883" y="28406"/>
                    <a:pt x="12883" y="25516"/>
                  </a:cubicBezTo>
                  <a:lnTo>
                    <a:pt x="12883" y="19824"/>
                  </a:lnTo>
                  <a:cubicBezTo>
                    <a:pt x="12883" y="16737"/>
                    <a:pt x="15381" y="14667"/>
                    <a:pt x="18004" y="14667"/>
                  </a:cubicBezTo>
                  <a:cubicBezTo>
                    <a:pt x="19253" y="14667"/>
                    <a:pt x="20537" y="15149"/>
                    <a:pt x="21572" y="16202"/>
                  </a:cubicBezTo>
                  <a:lnTo>
                    <a:pt x="22143" y="16755"/>
                  </a:lnTo>
                  <a:cubicBezTo>
                    <a:pt x="23071" y="17683"/>
                    <a:pt x="23624" y="18985"/>
                    <a:pt x="23624" y="20395"/>
                  </a:cubicBezTo>
                  <a:lnTo>
                    <a:pt x="23624" y="44161"/>
                  </a:lnTo>
                  <a:cubicBezTo>
                    <a:pt x="23624" y="47052"/>
                    <a:pt x="25944" y="49300"/>
                    <a:pt x="28816" y="49300"/>
                  </a:cubicBezTo>
                  <a:lnTo>
                    <a:pt x="29833" y="49300"/>
                  </a:lnTo>
                  <a:cubicBezTo>
                    <a:pt x="32706" y="49300"/>
                    <a:pt x="34919" y="47052"/>
                    <a:pt x="34919" y="44161"/>
                  </a:cubicBezTo>
                  <a:lnTo>
                    <a:pt x="34919" y="6870"/>
                  </a:lnTo>
                  <a:lnTo>
                    <a:pt x="27478" y="1"/>
                  </a:lnTo>
                  <a:close/>
                </a:path>
              </a:pathLst>
            </a:custGeom>
            <a:noFill/>
            <a:ln w="593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" name="Google Shape;53;p3"/>
          <p:cNvSpPr txBox="1">
            <a:spLocks noGrp="1"/>
          </p:cNvSpPr>
          <p:nvPr>
            <p:ph type="title"/>
          </p:nvPr>
        </p:nvSpPr>
        <p:spPr>
          <a:xfrm>
            <a:off x="2235150" y="2349338"/>
            <a:ext cx="4673700" cy="970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8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4" name="Google Shape;54;p3"/>
          <p:cNvSpPr txBox="1">
            <a:spLocks noGrp="1"/>
          </p:cNvSpPr>
          <p:nvPr>
            <p:ph type="title" idx="2" hasCustomPrompt="1"/>
          </p:nvPr>
        </p:nvSpPr>
        <p:spPr>
          <a:xfrm>
            <a:off x="2235150" y="1045463"/>
            <a:ext cx="4673700" cy="1304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8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55" name="Google Shape;55;p3"/>
          <p:cNvSpPr txBox="1">
            <a:spLocks noGrp="1"/>
          </p:cNvSpPr>
          <p:nvPr>
            <p:ph type="subTitle" idx="1"/>
          </p:nvPr>
        </p:nvSpPr>
        <p:spPr>
          <a:xfrm>
            <a:off x="2235150" y="3319538"/>
            <a:ext cx="4673700" cy="778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3" name="Google Shape;83;p5"/>
          <p:cNvGrpSpPr/>
          <p:nvPr/>
        </p:nvGrpSpPr>
        <p:grpSpPr>
          <a:xfrm rot="2251562">
            <a:off x="8726926" y="4389468"/>
            <a:ext cx="462358" cy="567079"/>
            <a:chOff x="1246225" y="929475"/>
            <a:chExt cx="625850" cy="767600"/>
          </a:xfrm>
        </p:grpSpPr>
        <p:sp>
          <p:nvSpPr>
            <p:cNvPr id="84" name="Google Shape;84;p5"/>
            <p:cNvSpPr/>
            <p:nvPr/>
          </p:nvSpPr>
          <p:spPr>
            <a:xfrm>
              <a:off x="1280575" y="981125"/>
              <a:ext cx="557150" cy="681600"/>
            </a:xfrm>
            <a:custGeom>
              <a:avLst/>
              <a:gdLst/>
              <a:ahLst/>
              <a:cxnLst/>
              <a:rect l="l" t="t" r="r" b="b"/>
              <a:pathLst>
                <a:path w="22286" h="27264" extrusionOk="0">
                  <a:moveTo>
                    <a:pt x="11134" y="0"/>
                  </a:moveTo>
                  <a:lnTo>
                    <a:pt x="10099" y="1873"/>
                  </a:lnTo>
                  <a:cubicBezTo>
                    <a:pt x="10010" y="2034"/>
                    <a:pt x="9849" y="2159"/>
                    <a:pt x="9671" y="2195"/>
                  </a:cubicBezTo>
                  <a:cubicBezTo>
                    <a:pt x="9610" y="2211"/>
                    <a:pt x="9549" y="2219"/>
                    <a:pt x="9490" y="2219"/>
                  </a:cubicBezTo>
                  <a:cubicBezTo>
                    <a:pt x="9357" y="2219"/>
                    <a:pt x="9229" y="2179"/>
                    <a:pt x="9118" y="2105"/>
                  </a:cubicBezTo>
                  <a:cubicBezTo>
                    <a:pt x="8665" y="1808"/>
                    <a:pt x="8179" y="1713"/>
                    <a:pt x="7739" y="1713"/>
                  </a:cubicBezTo>
                  <a:cubicBezTo>
                    <a:pt x="7624" y="1713"/>
                    <a:pt x="7512" y="1720"/>
                    <a:pt x="7405" y="1731"/>
                  </a:cubicBezTo>
                  <a:cubicBezTo>
                    <a:pt x="9154" y="3033"/>
                    <a:pt x="8922" y="4336"/>
                    <a:pt x="8832" y="4657"/>
                  </a:cubicBezTo>
                  <a:cubicBezTo>
                    <a:pt x="8761" y="4907"/>
                    <a:pt x="8279" y="6530"/>
                    <a:pt x="6245" y="7333"/>
                  </a:cubicBezTo>
                  <a:cubicBezTo>
                    <a:pt x="6245" y="7333"/>
                    <a:pt x="6245" y="7351"/>
                    <a:pt x="6245" y="7351"/>
                  </a:cubicBezTo>
                  <a:cubicBezTo>
                    <a:pt x="5424" y="7654"/>
                    <a:pt x="4693" y="8083"/>
                    <a:pt x="3908" y="8707"/>
                  </a:cubicBezTo>
                  <a:cubicBezTo>
                    <a:pt x="2141" y="10117"/>
                    <a:pt x="0" y="14221"/>
                    <a:pt x="0" y="17165"/>
                  </a:cubicBezTo>
                  <a:cubicBezTo>
                    <a:pt x="0" y="20358"/>
                    <a:pt x="1035" y="24551"/>
                    <a:pt x="5960" y="26514"/>
                  </a:cubicBezTo>
                  <a:cubicBezTo>
                    <a:pt x="7601" y="27174"/>
                    <a:pt x="9600" y="27264"/>
                    <a:pt x="11134" y="27264"/>
                  </a:cubicBezTo>
                  <a:cubicBezTo>
                    <a:pt x="12686" y="27264"/>
                    <a:pt x="14685" y="27174"/>
                    <a:pt x="16326" y="26514"/>
                  </a:cubicBezTo>
                  <a:cubicBezTo>
                    <a:pt x="21251" y="24551"/>
                    <a:pt x="22286" y="20358"/>
                    <a:pt x="22286" y="17165"/>
                  </a:cubicBezTo>
                  <a:cubicBezTo>
                    <a:pt x="22286" y="14221"/>
                    <a:pt x="20145" y="10117"/>
                    <a:pt x="18360" y="8707"/>
                  </a:cubicBezTo>
                  <a:cubicBezTo>
                    <a:pt x="17593" y="8083"/>
                    <a:pt x="16862" y="7654"/>
                    <a:pt x="16041" y="7351"/>
                  </a:cubicBezTo>
                  <a:cubicBezTo>
                    <a:pt x="16041" y="7351"/>
                    <a:pt x="16041" y="7333"/>
                    <a:pt x="16041" y="7333"/>
                  </a:cubicBezTo>
                  <a:cubicBezTo>
                    <a:pt x="14007" y="6530"/>
                    <a:pt x="13525" y="4907"/>
                    <a:pt x="13454" y="4657"/>
                  </a:cubicBezTo>
                  <a:cubicBezTo>
                    <a:pt x="13364" y="4336"/>
                    <a:pt x="13132" y="3033"/>
                    <a:pt x="14881" y="1731"/>
                  </a:cubicBezTo>
                  <a:cubicBezTo>
                    <a:pt x="14774" y="1720"/>
                    <a:pt x="14662" y="1713"/>
                    <a:pt x="14547" y="1713"/>
                  </a:cubicBezTo>
                  <a:cubicBezTo>
                    <a:pt x="14106" y="1713"/>
                    <a:pt x="13617" y="1808"/>
                    <a:pt x="13150" y="2105"/>
                  </a:cubicBezTo>
                  <a:cubicBezTo>
                    <a:pt x="13052" y="2179"/>
                    <a:pt x="12928" y="2219"/>
                    <a:pt x="12796" y="2219"/>
                  </a:cubicBezTo>
                  <a:cubicBezTo>
                    <a:pt x="12737" y="2219"/>
                    <a:pt x="12676" y="2211"/>
                    <a:pt x="12615" y="2195"/>
                  </a:cubicBezTo>
                  <a:cubicBezTo>
                    <a:pt x="12437" y="2159"/>
                    <a:pt x="12276" y="2034"/>
                    <a:pt x="12187" y="1873"/>
                  </a:cubicBezTo>
                  <a:lnTo>
                    <a:pt x="1113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5"/>
            <p:cNvSpPr/>
            <p:nvPr/>
          </p:nvSpPr>
          <p:spPr>
            <a:xfrm>
              <a:off x="1322950" y="1206150"/>
              <a:ext cx="146775" cy="171550"/>
            </a:xfrm>
            <a:custGeom>
              <a:avLst/>
              <a:gdLst/>
              <a:ahLst/>
              <a:cxnLst/>
              <a:rect l="l" t="t" r="r" b="b"/>
              <a:pathLst>
                <a:path w="5871" h="6862" extrusionOk="0">
                  <a:moveTo>
                    <a:pt x="5079" y="0"/>
                  </a:moveTo>
                  <a:cubicBezTo>
                    <a:pt x="4985" y="0"/>
                    <a:pt x="4890" y="20"/>
                    <a:pt x="4800" y="63"/>
                  </a:cubicBezTo>
                  <a:cubicBezTo>
                    <a:pt x="1107" y="1776"/>
                    <a:pt x="125" y="5862"/>
                    <a:pt x="90" y="6022"/>
                  </a:cubicBezTo>
                  <a:cubicBezTo>
                    <a:pt x="0" y="6397"/>
                    <a:pt x="232" y="6772"/>
                    <a:pt x="607" y="6843"/>
                  </a:cubicBezTo>
                  <a:cubicBezTo>
                    <a:pt x="660" y="6861"/>
                    <a:pt x="714" y="6861"/>
                    <a:pt x="750" y="6861"/>
                  </a:cubicBezTo>
                  <a:cubicBezTo>
                    <a:pt x="1071" y="6861"/>
                    <a:pt x="1356" y="6647"/>
                    <a:pt x="1428" y="6344"/>
                  </a:cubicBezTo>
                  <a:cubicBezTo>
                    <a:pt x="1428" y="6308"/>
                    <a:pt x="2284" y="2739"/>
                    <a:pt x="5371" y="1312"/>
                  </a:cubicBezTo>
                  <a:cubicBezTo>
                    <a:pt x="5710" y="1151"/>
                    <a:pt x="5871" y="741"/>
                    <a:pt x="5710" y="402"/>
                  </a:cubicBezTo>
                  <a:cubicBezTo>
                    <a:pt x="5592" y="153"/>
                    <a:pt x="5339" y="0"/>
                    <a:pt x="50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5"/>
            <p:cNvSpPr/>
            <p:nvPr/>
          </p:nvSpPr>
          <p:spPr>
            <a:xfrm>
              <a:off x="1246225" y="929475"/>
              <a:ext cx="625850" cy="767600"/>
            </a:xfrm>
            <a:custGeom>
              <a:avLst/>
              <a:gdLst/>
              <a:ahLst/>
              <a:cxnLst/>
              <a:rect l="l" t="t" r="r" b="b"/>
              <a:pathLst>
                <a:path w="25034" h="30704" extrusionOk="0">
                  <a:moveTo>
                    <a:pt x="12508" y="2066"/>
                  </a:moveTo>
                  <a:lnTo>
                    <a:pt x="13561" y="3939"/>
                  </a:lnTo>
                  <a:cubicBezTo>
                    <a:pt x="13650" y="4100"/>
                    <a:pt x="13811" y="4225"/>
                    <a:pt x="13989" y="4261"/>
                  </a:cubicBezTo>
                  <a:cubicBezTo>
                    <a:pt x="14050" y="4277"/>
                    <a:pt x="14111" y="4285"/>
                    <a:pt x="14170" y="4285"/>
                  </a:cubicBezTo>
                  <a:cubicBezTo>
                    <a:pt x="14302" y="4285"/>
                    <a:pt x="14426" y="4245"/>
                    <a:pt x="14524" y="4171"/>
                  </a:cubicBezTo>
                  <a:cubicBezTo>
                    <a:pt x="14991" y="3874"/>
                    <a:pt x="15480" y="3779"/>
                    <a:pt x="15921" y="3779"/>
                  </a:cubicBezTo>
                  <a:cubicBezTo>
                    <a:pt x="16036" y="3779"/>
                    <a:pt x="16148" y="3786"/>
                    <a:pt x="16255" y="3797"/>
                  </a:cubicBezTo>
                  <a:cubicBezTo>
                    <a:pt x="14506" y="5099"/>
                    <a:pt x="14738" y="6402"/>
                    <a:pt x="14828" y="6723"/>
                  </a:cubicBezTo>
                  <a:cubicBezTo>
                    <a:pt x="14899" y="6973"/>
                    <a:pt x="15381" y="8596"/>
                    <a:pt x="17415" y="9399"/>
                  </a:cubicBezTo>
                  <a:cubicBezTo>
                    <a:pt x="17415" y="9399"/>
                    <a:pt x="17415" y="9417"/>
                    <a:pt x="17415" y="9417"/>
                  </a:cubicBezTo>
                  <a:cubicBezTo>
                    <a:pt x="18236" y="9720"/>
                    <a:pt x="18967" y="10149"/>
                    <a:pt x="19734" y="10773"/>
                  </a:cubicBezTo>
                  <a:cubicBezTo>
                    <a:pt x="21519" y="12183"/>
                    <a:pt x="23660" y="16287"/>
                    <a:pt x="23660" y="19231"/>
                  </a:cubicBezTo>
                  <a:cubicBezTo>
                    <a:pt x="23660" y="22424"/>
                    <a:pt x="22625" y="26617"/>
                    <a:pt x="17700" y="28580"/>
                  </a:cubicBezTo>
                  <a:cubicBezTo>
                    <a:pt x="16059" y="29240"/>
                    <a:pt x="14060" y="29330"/>
                    <a:pt x="12508" y="29330"/>
                  </a:cubicBezTo>
                  <a:cubicBezTo>
                    <a:pt x="10974" y="29330"/>
                    <a:pt x="8975" y="29240"/>
                    <a:pt x="7334" y="28580"/>
                  </a:cubicBezTo>
                  <a:cubicBezTo>
                    <a:pt x="2409" y="26617"/>
                    <a:pt x="1374" y="22424"/>
                    <a:pt x="1374" y="19231"/>
                  </a:cubicBezTo>
                  <a:cubicBezTo>
                    <a:pt x="1374" y="16287"/>
                    <a:pt x="3515" y="12183"/>
                    <a:pt x="5282" y="10773"/>
                  </a:cubicBezTo>
                  <a:cubicBezTo>
                    <a:pt x="6067" y="10149"/>
                    <a:pt x="6798" y="9720"/>
                    <a:pt x="7619" y="9417"/>
                  </a:cubicBezTo>
                  <a:cubicBezTo>
                    <a:pt x="7619" y="9417"/>
                    <a:pt x="7619" y="9399"/>
                    <a:pt x="7619" y="9399"/>
                  </a:cubicBezTo>
                  <a:cubicBezTo>
                    <a:pt x="9653" y="8596"/>
                    <a:pt x="10135" y="6973"/>
                    <a:pt x="10206" y="6723"/>
                  </a:cubicBezTo>
                  <a:cubicBezTo>
                    <a:pt x="10296" y="6402"/>
                    <a:pt x="10528" y="5099"/>
                    <a:pt x="8779" y="3797"/>
                  </a:cubicBezTo>
                  <a:cubicBezTo>
                    <a:pt x="8886" y="3786"/>
                    <a:pt x="8998" y="3779"/>
                    <a:pt x="9113" y="3779"/>
                  </a:cubicBezTo>
                  <a:cubicBezTo>
                    <a:pt x="9553" y="3779"/>
                    <a:pt x="10039" y="3874"/>
                    <a:pt x="10492" y="4171"/>
                  </a:cubicBezTo>
                  <a:cubicBezTo>
                    <a:pt x="10603" y="4245"/>
                    <a:pt x="10731" y="4285"/>
                    <a:pt x="10864" y="4285"/>
                  </a:cubicBezTo>
                  <a:cubicBezTo>
                    <a:pt x="10923" y="4285"/>
                    <a:pt x="10984" y="4277"/>
                    <a:pt x="11045" y="4261"/>
                  </a:cubicBezTo>
                  <a:cubicBezTo>
                    <a:pt x="11223" y="4225"/>
                    <a:pt x="11384" y="4100"/>
                    <a:pt x="11473" y="3939"/>
                  </a:cubicBezTo>
                  <a:lnTo>
                    <a:pt x="12508" y="2066"/>
                  </a:lnTo>
                  <a:close/>
                  <a:moveTo>
                    <a:pt x="12524" y="1"/>
                  </a:moveTo>
                  <a:cubicBezTo>
                    <a:pt x="12307" y="1"/>
                    <a:pt x="12089" y="112"/>
                    <a:pt x="11919" y="335"/>
                  </a:cubicBezTo>
                  <a:lnTo>
                    <a:pt x="10599" y="2690"/>
                  </a:lnTo>
                  <a:cubicBezTo>
                    <a:pt x="10108" y="2489"/>
                    <a:pt x="9618" y="2415"/>
                    <a:pt x="9161" y="2415"/>
                  </a:cubicBezTo>
                  <a:cubicBezTo>
                    <a:pt x="7874" y="2415"/>
                    <a:pt x="6846" y="3008"/>
                    <a:pt x="6781" y="3047"/>
                  </a:cubicBezTo>
                  <a:cubicBezTo>
                    <a:pt x="6566" y="3172"/>
                    <a:pt x="6442" y="3404"/>
                    <a:pt x="6442" y="3672"/>
                  </a:cubicBezTo>
                  <a:cubicBezTo>
                    <a:pt x="6459" y="3922"/>
                    <a:pt x="6602" y="4136"/>
                    <a:pt x="6834" y="4243"/>
                  </a:cubicBezTo>
                  <a:cubicBezTo>
                    <a:pt x="8654" y="5099"/>
                    <a:pt x="8975" y="5974"/>
                    <a:pt x="8886" y="6330"/>
                  </a:cubicBezTo>
                  <a:cubicBezTo>
                    <a:pt x="8868" y="6366"/>
                    <a:pt x="8886" y="6348"/>
                    <a:pt x="8868" y="6402"/>
                  </a:cubicBezTo>
                  <a:cubicBezTo>
                    <a:pt x="8850" y="6455"/>
                    <a:pt x="8583" y="7562"/>
                    <a:pt x="7120" y="8132"/>
                  </a:cubicBezTo>
                  <a:cubicBezTo>
                    <a:pt x="6192" y="8489"/>
                    <a:pt x="5317" y="9007"/>
                    <a:pt x="4443" y="9703"/>
                  </a:cubicBezTo>
                  <a:cubicBezTo>
                    <a:pt x="2338" y="11380"/>
                    <a:pt x="0" y="15805"/>
                    <a:pt x="0" y="19231"/>
                  </a:cubicBezTo>
                  <a:cubicBezTo>
                    <a:pt x="0" y="22192"/>
                    <a:pt x="893" y="27492"/>
                    <a:pt x="6816" y="29865"/>
                  </a:cubicBezTo>
                  <a:cubicBezTo>
                    <a:pt x="8690" y="30596"/>
                    <a:pt x="10849" y="30703"/>
                    <a:pt x="12508" y="30703"/>
                  </a:cubicBezTo>
                  <a:cubicBezTo>
                    <a:pt x="14185" y="30703"/>
                    <a:pt x="16344" y="30596"/>
                    <a:pt x="18218" y="29865"/>
                  </a:cubicBezTo>
                  <a:cubicBezTo>
                    <a:pt x="24141" y="27492"/>
                    <a:pt x="25034" y="22192"/>
                    <a:pt x="25034" y="19231"/>
                  </a:cubicBezTo>
                  <a:cubicBezTo>
                    <a:pt x="25034" y="15805"/>
                    <a:pt x="22696" y="11380"/>
                    <a:pt x="20591" y="9703"/>
                  </a:cubicBezTo>
                  <a:cubicBezTo>
                    <a:pt x="19717" y="9007"/>
                    <a:pt x="18842" y="8489"/>
                    <a:pt x="17914" y="8132"/>
                  </a:cubicBezTo>
                  <a:cubicBezTo>
                    <a:pt x="16451" y="7544"/>
                    <a:pt x="16166" y="6455"/>
                    <a:pt x="16166" y="6420"/>
                  </a:cubicBezTo>
                  <a:cubicBezTo>
                    <a:pt x="16148" y="6366"/>
                    <a:pt x="16166" y="6366"/>
                    <a:pt x="16148" y="6330"/>
                  </a:cubicBezTo>
                  <a:cubicBezTo>
                    <a:pt x="16059" y="5974"/>
                    <a:pt x="16380" y="5099"/>
                    <a:pt x="18200" y="4243"/>
                  </a:cubicBezTo>
                  <a:cubicBezTo>
                    <a:pt x="18432" y="4136"/>
                    <a:pt x="18575" y="3922"/>
                    <a:pt x="18592" y="3672"/>
                  </a:cubicBezTo>
                  <a:cubicBezTo>
                    <a:pt x="18592" y="3404"/>
                    <a:pt x="18468" y="3172"/>
                    <a:pt x="18253" y="3047"/>
                  </a:cubicBezTo>
                  <a:cubicBezTo>
                    <a:pt x="18188" y="3008"/>
                    <a:pt x="17160" y="2415"/>
                    <a:pt x="15873" y="2415"/>
                  </a:cubicBezTo>
                  <a:cubicBezTo>
                    <a:pt x="15416" y="2415"/>
                    <a:pt x="14926" y="2489"/>
                    <a:pt x="14435" y="2690"/>
                  </a:cubicBezTo>
                  <a:lnTo>
                    <a:pt x="13115" y="335"/>
                  </a:lnTo>
                  <a:cubicBezTo>
                    <a:pt x="12954" y="112"/>
                    <a:pt x="12740" y="1"/>
                    <a:pt x="125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" name="Google Shape;87;p5"/>
          <p:cNvGrpSpPr/>
          <p:nvPr/>
        </p:nvGrpSpPr>
        <p:grpSpPr>
          <a:xfrm>
            <a:off x="-268291" y="32685"/>
            <a:ext cx="988295" cy="1014625"/>
            <a:chOff x="8095121" y="-207949"/>
            <a:chExt cx="1595825" cy="1638342"/>
          </a:xfrm>
        </p:grpSpPr>
        <p:grpSp>
          <p:nvGrpSpPr>
            <p:cNvPr id="88" name="Google Shape;88;p5"/>
            <p:cNvGrpSpPr/>
            <p:nvPr/>
          </p:nvGrpSpPr>
          <p:grpSpPr>
            <a:xfrm rot="-2264766">
              <a:off x="8376220" y="-24641"/>
              <a:ext cx="1033628" cy="1271725"/>
              <a:chOff x="8713775" y="1167925"/>
              <a:chExt cx="720425" cy="886375"/>
            </a:xfrm>
          </p:grpSpPr>
          <p:sp>
            <p:nvSpPr>
              <p:cNvPr id="89" name="Google Shape;89;p5"/>
              <p:cNvSpPr/>
              <p:nvPr/>
            </p:nvSpPr>
            <p:spPr>
              <a:xfrm>
                <a:off x="8713775" y="1167925"/>
                <a:ext cx="720425" cy="886375"/>
              </a:xfrm>
              <a:custGeom>
                <a:avLst/>
                <a:gdLst/>
                <a:ahLst/>
                <a:cxnLst/>
                <a:rect l="l" t="t" r="r" b="b"/>
                <a:pathLst>
                  <a:path w="28817" h="35455" extrusionOk="0">
                    <a:moveTo>
                      <a:pt x="12436" y="1535"/>
                    </a:moveTo>
                    <a:cubicBezTo>
                      <a:pt x="13864" y="1535"/>
                      <a:pt x="15024" y="2695"/>
                      <a:pt x="15024" y="4122"/>
                    </a:cubicBezTo>
                    <a:lnTo>
                      <a:pt x="15024" y="7959"/>
                    </a:lnTo>
                    <a:cubicBezTo>
                      <a:pt x="14827" y="7959"/>
                      <a:pt x="14613" y="7941"/>
                      <a:pt x="14399" y="7941"/>
                    </a:cubicBezTo>
                    <a:cubicBezTo>
                      <a:pt x="14221" y="7941"/>
                      <a:pt x="14042" y="7941"/>
                      <a:pt x="13864" y="7959"/>
                    </a:cubicBezTo>
                    <a:lnTo>
                      <a:pt x="13864" y="5175"/>
                    </a:lnTo>
                    <a:cubicBezTo>
                      <a:pt x="13882" y="4890"/>
                      <a:pt x="13917" y="3551"/>
                      <a:pt x="12990" y="2945"/>
                    </a:cubicBezTo>
                    <a:cubicBezTo>
                      <a:pt x="12707" y="2765"/>
                      <a:pt x="12396" y="2668"/>
                      <a:pt x="12045" y="2668"/>
                    </a:cubicBezTo>
                    <a:cubicBezTo>
                      <a:pt x="11908" y="2668"/>
                      <a:pt x="11765" y="2683"/>
                      <a:pt x="11616" y="2713"/>
                    </a:cubicBezTo>
                    <a:lnTo>
                      <a:pt x="11616" y="1660"/>
                    </a:lnTo>
                    <a:cubicBezTo>
                      <a:pt x="11883" y="1571"/>
                      <a:pt x="12169" y="1535"/>
                      <a:pt x="12436" y="1535"/>
                    </a:cubicBezTo>
                    <a:close/>
                    <a:moveTo>
                      <a:pt x="7869" y="10314"/>
                    </a:moveTo>
                    <a:lnTo>
                      <a:pt x="7869" y="10314"/>
                    </a:lnTo>
                    <a:cubicBezTo>
                      <a:pt x="7744" y="10457"/>
                      <a:pt x="7619" y="10617"/>
                      <a:pt x="7512" y="10778"/>
                    </a:cubicBezTo>
                    <a:cubicBezTo>
                      <a:pt x="5799" y="13151"/>
                      <a:pt x="5781" y="16898"/>
                      <a:pt x="7476" y="21947"/>
                    </a:cubicBezTo>
                    <a:cubicBezTo>
                      <a:pt x="8119" y="23856"/>
                      <a:pt x="8565" y="25748"/>
                      <a:pt x="8957" y="27425"/>
                    </a:cubicBezTo>
                    <a:cubicBezTo>
                      <a:pt x="9171" y="28281"/>
                      <a:pt x="9368" y="29084"/>
                      <a:pt x="9564" y="29834"/>
                    </a:cubicBezTo>
                    <a:cubicBezTo>
                      <a:pt x="9921" y="31207"/>
                      <a:pt x="10367" y="32599"/>
                      <a:pt x="11116" y="33670"/>
                    </a:cubicBezTo>
                    <a:cubicBezTo>
                      <a:pt x="10884" y="33741"/>
                      <a:pt x="10670" y="33795"/>
                      <a:pt x="10438" y="33812"/>
                    </a:cubicBezTo>
                    <a:cubicBezTo>
                      <a:pt x="10297" y="33831"/>
                      <a:pt x="10161" y="33840"/>
                      <a:pt x="10029" y="33840"/>
                    </a:cubicBezTo>
                    <a:cubicBezTo>
                      <a:pt x="7859" y="33840"/>
                      <a:pt x="6881" y="31360"/>
                      <a:pt x="5299" y="26818"/>
                    </a:cubicBezTo>
                    <a:cubicBezTo>
                      <a:pt x="4871" y="25551"/>
                      <a:pt x="4407" y="24249"/>
                      <a:pt x="3854" y="22857"/>
                    </a:cubicBezTo>
                    <a:cubicBezTo>
                      <a:pt x="1963" y="18057"/>
                      <a:pt x="1588" y="14632"/>
                      <a:pt x="2748" y="12687"/>
                    </a:cubicBezTo>
                    <a:cubicBezTo>
                      <a:pt x="3729" y="11027"/>
                      <a:pt x="5692" y="10581"/>
                      <a:pt x="7494" y="10349"/>
                    </a:cubicBezTo>
                    <a:cubicBezTo>
                      <a:pt x="7637" y="10332"/>
                      <a:pt x="7762" y="10332"/>
                      <a:pt x="7869" y="10314"/>
                    </a:cubicBezTo>
                    <a:close/>
                    <a:moveTo>
                      <a:pt x="20930" y="10314"/>
                    </a:moveTo>
                    <a:lnTo>
                      <a:pt x="20930" y="10314"/>
                    </a:lnTo>
                    <a:cubicBezTo>
                      <a:pt x="21054" y="10332"/>
                      <a:pt x="21179" y="10332"/>
                      <a:pt x="21304" y="10349"/>
                    </a:cubicBezTo>
                    <a:cubicBezTo>
                      <a:pt x="23106" y="10581"/>
                      <a:pt x="25087" y="11027"/>
                      <a:pt x="26068" y="12687"/>
                    </a:cubicBezTo>
                    <a:cubicBezTo>
                      <a:pt x="27228" y="14632"/>
                      <a:pt x="26853" y="18057"/>
                      <a:pt x="24944" y="22857"/>
                    </a:cubicBezTo>
                    <a:cubicBezTo>
                      <a:pt x="24409" y="24249"/>
                      <a:pt x="23945" y="25551"/>
                      <a:pt x="23517" y="26818"/>
                    </a:cubicBezTo>
                    <a:cubicBezTo>
                      <a:pt x="21936" y="31360"/>
                      <a:pt x="20957" y="33840"/>
                      <a:pt x="18787" y="33840"/>
                    </a:cubicBezTo>
                    <a:cubicBezTo>
                      <a:pt x="18655" y="33840"/>
                      <a:pt x="18519" y="33831"/>
                      <a:pt x="18378" y="33812"/>
                    </a:cubicBezTo>
                    <a:cubicBezTo>
                      <a:pt x="18146" y="33795"/>
                      <a:pt x="17914" y="33741"/>
                      <a:pt x="17700" y="33670"/>
                    </a:cubicBezTo>
                    <a:cubicBezTo>
                      <a:pt x="17861" y="33438"/>
                      <a:pt x="18003" y="33188"/>
                      <a:pt x="18146" y="32920"/>
                    </a:cubicBezTo>
                    <a:cubicBezTo>
                      <a:pt x="18878" y="31511"/>
                      <a:pt x="19324" y="29619"/>
                      <a:pt x="19841" y="27425"/>
                    </a:cubicBezTo>
                    <a:cubicBezTo>
                      <a:pt x="20252" y="25748"/>
                      <a:pt x="20698" y="23856"/>
                      <a:pt x="21340" y="21947"/>
                    </a:cubicBezTo>
                    <a:cubicBezTo>
                      <a:pt x="23017" y="16898"/>
                      <a:pt x="23017" y="13151"/>
                      <a:pt x="21304" y="10778"/>
                    </a:cubicBezTo>
                    <a:cubicBezTo>
                      <a:pt x="21197" y="10617"/>
                      <a:pt x="21072" y="10457"/>
                      <a:pt x="20930" y="10314"/>
                    </a:cubicBezTo>
                    <a:close/>
                    <a:moveTo>
                      <a:pt x="14399" y="9475"/>
                    </a:moveTo>
                    <a:cubicBezTo>
                      <a:pt x="17111" y="9475"/>
                      <a:pt x="19020" y="10225"/>
                      <a:pt x="20055" y="11670"/>
                    </a:cubicBezTo>
                    <a:cubicBezTo>
                      <a:pt x="21465" y="13615"/>
                      <a:pt x="21393" y="16916"/>
                      <a:pt x="19877" y="21448"/>
                    </a:cubicBezTo>
                    <a:cubicBezTo>
                      <a:pt x="19217" y="23428"/>
                      <a:pt x="18753" y="25355"/>
                      <a:pt x="18360" y="27068"/>
                    </a:cubicBezTo>
                    <a:cubicBezTo>
                      <a:pt x="17272" y="31564"/>
                      <a:pt x="16612" y="33920"/>
                      <a:pt x="14399" y="33920"/>
                    </a:cubicBezTo>
                    <a:cubicBezTo>
                      <a:pt x="12811" y="33920"/>
                      <a:pt x="11937" y="32742"/>
                      <a:pt x="11045" y="29441"/>
                    </a:cubicBezTo>
                    <a:cubicBezTo>
                      <a:pt x="10848" y="28710"/>
                      <a:pt x="10652" y="27907"/>
                      <a:pt x="10456" y="27068"/>
                    </a:cubicBezTo>
                    <a:cubicBezTo>
                      <a:pt x="10046" y="25355"/>
                      <a:pt x="9599" y="23428"/>
                      <a:pt x="8939" y="21448"/>
                    </a:cubicBezTo>
                    <a:cubicBezTo>
                      <a:pt x="7405" y="16916"/>
                      <a:pt x="7351" y="13615"/>
                      <a:pt x="8761" y="11670"/>
                    </a:cubicBezTo>
                    <a:cubicBezTo>
                      <a:pt x="9796" y="10225"/>
                      <a:pt x="11705" y="9475"/>
                      <a:pt x="14399" y="9475"/>
                    </a:cubicBezTo>
                    <a:close/>
                    <a:moveTo>
                      <a:pt x="12436" y="1"/>
                    </a:moveTo>
                    <a:cubicBezTo>
                      <a:pt x="11758" y="1"/>
                      <a:pt x="11080" y="161"/>
                      <a:pt x="10492" y="482"/>
                    </a:cubicBezTo>
                    <a:cubicBezTo>
                      <a:pt x="10242" y="625"/>
                      <a:pt x="10081" y="875"/>
                      <a:pt x="10081" y="1160"/>
                    </a:cubicBezTo>
                    <a:lnTo>
                      <a:pt x="10081" y="3819"/>
                    </a:lnTo>
                    <a:cubicBezTo>
                      <a:pt x="10081" y="4105"/>
                      <a:pt x="10224" y="4354"/>
                      <a:pt x="10456" y="4497"/>
                    </a:cubicBezTo>
                    <a:cubicBezTo>
                      <a:pt x="10585" y="4562"/>
                      <a:pt x="10724" y="4598"/>
                      <a:pt x="10859" y="4598"/>
                    </a:cubicBezTo>
                    <a:cubicBezTo>
                      <a:pt x="10986" y="4598"/>
                      <a:pt x="11111" y="4566"/>
                      <a:pt x="11223" y="4497"/>
                    </a:cubicBezTo>
                    <a:cubicBezTo>
                      <a:pt x="11646" y="4267"/>
                      <a:pt x="11912" y="4211"/>
                      <a:pt x="12049" y="4211"/>
                    </a:cubicBezTo>
                    <a:cubicBezTo>
                      <a:pt x="12102" y="4211"/>
                      <a:pt x="12136" y="4219"/>
                      <a:pt x="12151" y="4229"/>
                    </a:cubicBezTo>
                    <a:cubicBezTo>
                      <a:pt x="12258" y="4301"/>
                      <a:pt x="12347" y="4729"/>
                      <a:pt x="12329" y="5068"/>
                    </a:cubicBezTo>
                    <a:cubicBezTo>
                      <a:pt x="12329" y="5104"/>
                      <a:pt x="12329" y="5122"/>
                      <a:pt x="12329" y="5139"/>
                    </a:cubicBezTo>
                    <a:lnTo>
                      <a:pt x="12329" y="8101"/>
                    </a:lnTo>
                    <a:cubicBezTo>
                      <a:pt x="11419" y="8244"/>
                      <a:pt x="10599" y="8476"/>
                      <a:pt x="9885" y="8815"/>
                    </a:cubicBezTo>
                    <a:cubicBezTo>
                      <a:pt x="9475" y="8751"/>
                      <a:pt x="9108" y="8723"/>
                      <a:pt x="8741" y="8723"/>
                    </a:cubicBezTo>
                    <a:cubicBezTo>
                      <a:pt x="8293" y="8723"/>
                      <a:pt x="7845" y="8764"/>
                      <a:pt x="7316" y="8833"/>
                    </a:cubicBezTo>
                    <a:cubicBezTo>
                      <a:pt x="5264" y="9083"/>
                      <a:pt x="2748" y="9671"/>
                      <a:pt x="1428" y="11902"/>
                    </a:cubicBezTo>
                    <a:cubicBezTo>
                      <a:pt x="0" y="14311"/>
                      <a:pt x="321" y="18075"/>
                      <a:pt x="2427" y="23428"/>
                    </a:cubicBezTo>
                    <a:cubicBezTo>
                      <a:pt x="2962" y="24784"/>
                      <a:pt x="3408" y="26069"/>
                      <a:pt x="3854" y="27318"/>
                    </a:cubicBezTo>
                    <a:cubicBezTo>
                      <a:pt x="4675" y="29655"/>
                      <a:pt x="5371" y="31689"/>
                      <a:pt x="6316" y="33117"/>
                    </a:cubicBezTo>
                    <a:cubicBezTo>
                      <a:pt x="7316" y="34633"/>
                      <a:pt x="8529" y="35383"/>
                      <a:pt x="10028" y="35383"/>
                    </a:cubicBezTo>
                    <a:cubicBezTo>
                      <a:pt x="10224" y="35383"/>
                      <a:pt x="10420" y="35365"/>
                      <a:pt x="10634" y="35347"/>
                    </a:cubicBezTo>
                    <a:cubicBezTo>
                      <a:pt x="11205" y="35276"/>
                      <a:pt x="11758" y="35097"/>
                      <a:pt x="12276" y="34847"/>
                    </a:cubicBezTo>
                    <a:cubicBezTo>
                      <a:pt x="12847" y="35222"/>
                      <a:pt x="13543" y="35454"/>
                      <a:pt x="14399" y="35454"/>
                    </a:cubicBezTo>
                    <a:cubicBezTo>
                      <a:pt x="15220" y="35454"/>
                      <a:pt x="15916" y="35258"/>
                      <a:pt x="16540" y="34847"/>
                    </a:cubicBezTo>
                    <a:cubicBezTo>
                      <a:pt x="17058" y="35097"/>
                      <a:pt x="17611" y="35276"/>
                      <a:pt x="18182" y="35347"/>
                    </a:cubicBezTo>
                    <a:cubicBezTo>
                      <a:pt x="18396" y="35365"/>
                      <a:pt x="18592" y="35383"/>
                      <a:pt x="18788" y="35383"/>
                    </a:cubicBezTo>
                    <a:cubicBezTo>
                      <a:pt x="20287" y="35383"/>
                      <a:pt x="21501" y="34633"/>
                      <a:pt x="22500" y="33117"/>
                    </a:cubicBezTo>
                    <a:cubicBezTo>
                      <a:pt x="23445" y="31689"/>
                      <a:pt x="24141" y="29655"/>
                      <a:pt x="24962" y="27318"/>
                    </a:cubicBezTo>
                    <a:cubicBezTo>
                      <a:pt x="25390" y="26069"/>
                      <a:pt x="25836" y="24784"/>
                      <a:pt x="26372" y="23428"/>
                    </a:cubicBezTo>
                    <a:cubicBezTo>
                      <a:pt x="28495" y="18075"/>
                      <a:pt x="28816" y="14311"/>
                      <a:pt x="27389" y="11902"/>
                    </a:cubicBezTo>
                    <a:cubicBezTo>
                      <a:pt x="26068" y="9671"/>
                      <a:pt x="23552" y="9083"/>
                      <a:pt x="21501" y="8833"/>
                    </a:cubicBezTo>
                    <a:cubicBezTo>
                      <a:pt x="20971" y="8764"/>
                      <a:pt x="20523" y="8723"/>
                      <a:pt x="20072" y="8723"/>
                    </a:cubicBezTo>
                    <a:cubicBezTo>
                      <a:pt x="19703" y="8723"/>
                      <a:pt x="19332" y="8751"/>
                      <a:pt x="18913" y="8815"/>
                    </a:cubicBezTo>
                    <a:cubicBezTo>
                      <a:pt x="18235" y="8494"/>
                      <a:pt x="17450" y="8244"/>
                      <a:pt x="16576" y="8101"/>
                    </a:cubicBezTo>
                    <a:lnTo>
                      <a:pt x="16576" y="4122"/>
                    </a:lnTo>
                    <a:cubicBezTo>
                      <a:pt x="16576" y="1839"/>
                      <a:pt x="14720" y="1"/>
                      <a:pt x="124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0;p5"/>
              <p:cNvSpPr/>
              <p:nvPr/>
            </p:nvSpPr>
            <p:spPr>
              <a:xfrm>
                <a:off x="8753475" y="1425750"/>
                <a:ext cx="238225" cy="588200"/>
              </a:xfrm>
              <a:custGeom>
                <a:avLst/>
                <a:gdLst/>
                <a:ahLst/>
                <a:cxnLst/>
                <a:rect l="l" t="t" r="r" b="b"/>
                <a:pathLst>
                  <a:path w="9529" h="23528" extrusionOk="0">
                    <a:moveTo>
                      <a:pt x="6281" y="1"/>
                    </a:moveTo>
                    <a:lnTo>
                      <a:pt x="6281" y="1"/>
                    </a:lnTo>
                    <a:cubicBezTo>
                      <a:pt x="6174" y="19"/>
                      <a:pt x="6049" y="19"/>
                      <a:pt x="5906" y="36"/>
                    </a:cubicBezTo>
                    <a:cubicBezTo>
                      <a:pt x="4104" y="268"/>
                      <a:pt x="2141" y="714"/>
                      <a:pt x="1160" y="2374"/>
                    </a:cubicBezTo>
                    <a:cubicBezTo>
                      <a:pt x="0" y="4319"/>
                      <a:pt x="375" y="7744"/>
                      <a:pt x="2266" y="12544"/>
                    </a:cubicBezTo>
                    <a:cubicBezTo>
                      <a:pt x="2819" y="13936"/>
                      <a:pt x="3283" y="15238"/>
                      <a:pt x="3711" y="16505"/>
                    </a:cubicBezTo>
                    <a:cubicBezTo>
                      <a:pt x="5293" y="21047"/>
                      <a:pt x="6271" y="23527"/>
                      <a:pt x="8441" y="23527"/>
                    </a:cubicBezTo>
                    <a:cubicBezTo>
                      <a:pt x="8573" y="23527"/>
                      <a:pt x="8709" y="23518"/>
                      <a:pt x="8850" y="23499"/>
                    </a:cubicBezTo>
                    <a:cubicBezTo>
                      <a:pt x="9082" y="23482"/>
                      <a:pt x="9296" y="23428"/>
                      <a:pt x="9528" y="23357"/>
                    </a:cubicBezTo>
                    <a:cubicBezTo>
                      <a:pt x="8779" y="22286"/>
                      <a:pt x="8333" y="20894"/>
                      <a:pt x="7976" y="19521"/>
                    </a:cubicBezTo>
                    <a:cubicBezTo>
                      <a:pt x="7780" y="18771"/>
                      <a:pt x="7583" y="17968"/>
                      <a:pt x="7369" y="17112"/>
                    </a:cubicBezTo>
                    <a:cubicBezTo>
                      <a:pt x="6977" y="15435"/>
                      <a:pt x="6531" y="13543"/>
                      <a:pt x="5888" y="11634"/>
                    </a:cubicBezTo>
                    <a:cubicBezTo>
                      <a:pt x="4193" y="6585"/>
                      <a:pt x="4211" y="2838"/>
                      <a:pt x="5924" y="465"/>
                    </a:cubicBezTo>
                    <a:cubicBezTo>
                      <a:pt x="6031" y="304"/>
                      <a:pt x="6156" y="144"/>
                      <a:pt x="628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91;p5"/>
              <p:cNvSpPr/>
              <p:nvPr/>
            </p:nvSpPr>
            <p:spPr>
              <a:xfrm>
                <a:off x="9004150" y="1206300"/>
                <a:ext cx="85225" cy="160600"/>
              </a:xfrm>
              <a:custGeom>
                <a:avLst/>
                <a:gdLst/>
                <a:ahLst/>
                <a:cxnLst/>
                <a:rect l="l" t="t" r="r" b="b"/>
                <a:pathLst>
                  <a:path w="3409" h="6424" extrusionOk="0">
                    <a:moveTo>
                      <a:pt x="821" y="0"/>
                    </a:moveTo>
                    <a:cubicBezTo>
                      <a:pt x="554" y="0"/>
                      <a:pt x="268" y="36"/>
                      <a:pt x="1" y="125"/>
                    </a:cubicBezTo>
                    <a:lnTo>
                      <a:pt x="1" y="1178"/>
                    </a:lnTo>
                    <a:cubicBezTo>
                      <a:pt x="150" y="1148"/>
                      <a:pt x="293" y="1133"/>
                      <a:pt x="430" y="1133"/>
                    </a:cubicBezTo>
                    <a:cubicBezTo>
                      <a:pt x="781" y="1133"/>
                      <a:pt x="1092" y="1230"/>
                      <a:pt x="1375" y="1410"/>
                    </a:cubicBezTo>
                    <a:cubicBezTo>
                      <a:pt x="2302" y="2016"/>
                      <a:pt x="2267" y="3355"/>
                      <a:pt x="2249" y="3640"/>
                    </a:cubicBezTo>
                    <a:lnTo>
                      <a:pt x="2249" y="6424"/>
                    </a:lnTo>
                    <a:cubicBezTo>
                      <a:pt x="2427" y="6406"/>
                      <a:pt x="2606" y="6406"/>
                      <a:pt x="2784" y="6406"/>
                    </a:cubicBezTo>
                    <a:cubicBezTo>
                      <a:pt x="2998" y="6406"/>
                      <a:pt x="3212" y="6424"/>
                      <a:pt x="3409" y="6424"/>
                    </a:cubicBezTo>
                    <a:lnTo>
                      <a:pt x="3409" y="2587"/>
                    </a:lnTo>
                    <a:cubicBezTo>
                      <a:pt x="3409" y="1160"/>
                      <a:pt x="2249" y="0"/>
                      <a:pt x="8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92;p5"/>
              <p:cNvSpPr/>
              <p:nvPr/>
            </p:nvSpPr>
            <p:spPr>
              <a:xfrm>
                <a:off x="8897550" y="1404800"/>
                <a:ext cx="352850" cy="611125"/>
              </a:xfrm>
              <a:custGeom>
                <a:avLst/>
                <a:gdLst/>
                <a:ahLst/>
                <a:cxnLst/>
                <a:rect l="l" t="t" r="r" b="b"/>
                <a:pathLst>
                  <a:path w="14114" h="24445" extrusionOk="0">
                    <a:moveTo>
                      <a:pt x="7048" y="0"/>
                    </a:moveTo>
                    <a:cubicBezTo>
                      <a:pt x="4354" y="0"/>
                      <a:pt x="2445" y="750"/>
                      <a:pt x="1410" y="2195"/>
                    </a:cubicBezTo>
                    <a:cubicBezTo>
                      <a:pt x="0" y="4140"/>
                      <a:pt x="54" y="7441"/>
                      <a:pt x="1588" y="11973"/>
                    </a:cubicBezTo>
                    <a:cubicBezTo>
                      <a:pt x="2248" y="13953"/>
                      <a:pt x="2695" y="15880"/>
                      <a:pt x="3105" y="17593"/>
                    </a:cubicBezTo>
                    <a:cubicBezTo>
                      <a:pt x="3301" y="18432"/>
                      <a:pt x="3497" y="19235"/>
                      <a:pt x="3694" y="19966"/>
                    </a:cubicBezTo>
                    <a:cubicBezTo>
                      <a:pt x="4586" y="23267"/>
                      <a:pt x="5460" y="24445"/>
                      <a:pt x="7048" y="24445"/>
                    </a:cubicBezTo>
                    <a:cubicBezTo>
                      <a:pt x="9261" y="24445"/>
                      <a:pt x="9921" y="22089"/>
                      <a:pt x="11009" y="17593"/>
                    </a:cubicBezTo>
                    <a:cubicBezTo>
                      <a:pt x="11402" y="15880"/>
                      <a:pt x="11866" y="13953"/>
                      <a:pt x="12526" y="11973"/>
                    </a:cubicBezTo>
                    <a:cubicBezTo>
                      <a:pt x="14042" y="7441"/>
                      <a:pt x="14114" y="4140"/>
                      <a:pt x="12704" y="2195"/>
                    </a:cubicBezTo>
                    <a:cubicBezTo>
                      <a:pt x="11669" y="750"/>
                      <a:pt x="9760" y="0"/>
                      <a:pt x="704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5"/>
              <p:cNvSpPr/>
              <p:nvPr/>
            </p:nvSpPr>
            <p:spPr>
              <a:xfrm>
                <a:off x="9156275" y="1425750"/>
                <a:ext cx="238225" cy="588200"/>
              </a:xfrm>
              <a:custGeom>
                <a:avLst/>
                <a:gdLst/>
                <a:ahLst/>
                <a:cxnLst/>
                <a:rect l="l" t="t" r="r" b="b"/>
                <a:pathLst>
                  <a:path w="9529" h="23528" extrusionOk="0">
                    <a:moveTo>
                      <a:pt x="3230" y="1"/>
                    </a:moveTo>
                    <a:cubicBezTo>
                      <a:pt x="3372" y="144"/>
                      <a:pt x="3497" y="304"/>
                      <a:pt x="3604" y="465"/>
                    </a:cubicBezTo>
                    <a:cubicBezTo>
                      <a:pt x="5317" y="2838"/>
                      <a:pt x="5317" y="6585"/>
                      <a:pt x="3640" y="11634"/>
                    </a:cubicBezTo>
                    <a:cubicBezTo>
                      <a:pt x="2998" y="13543"/>
                      <a:pt x="2552" y="15435"/>
                      <a:pt x="2141" y="17112"/>
                    </a:cubicBezTo>
                    <a:cubicBezTo>
                      <a:pt x="1624" y="19306"/>
                      <a:pt x="1178" y="21198"/>
                      <a:pt x="446" y="22607"/>
                    </a:cubicBezTo>
                    <a:cubicBezTo>
                      <a:pt x="303" y="22875"/>
                      <a:pt x="161" y="23125"/>
                      <a:pt x="0" y="23357"/>
                    </a:cubicBezTo>
                    <a:cubicBezTo>
                      <a:pt x="214" y="23428"/>
                      <a:pt x="446" y="23482"/>
                      <a:pt x="678" y="23499"/>
                    </a:cubicBezTo>
                    <a:cubicBezTo>
                      <a:pt x="819" y="23518"/>
                      <a:pt x="955" y="23527"/>
                      <a:pt x="1087" y="23527"/>
                    </a:cubicBezTo>
                    <a:cubicBezTo>
                      <a:pt x="3255" y="23527"/>
                      <a:pt x="4219" y="21047"/>
                      <a:pt x="5817" y="16505"/>
                    </a:cubicBezTo>
                    <a:cubicBezTo>
                      <a:pt x="6245" y="15238"/>
                      <a:pt x="6709" y="13936"/>
                      <a:pt x="7244" y="12544"/>
                    </a:cubicBezTo>
                    <a:cubicBezTo>
                      <a:pt x="9153" y="7744"/>
                      <a:pt x="9528" y="4319"/>
                      <a:pt x="8368" y="2374"/>
                    </a:cubicBezTo>
                    <a:cubicBezTo>
                      <a:pt x="7387" y="714"/>
                      <a:pt x="5406" y="268"/>
                      <a:pt x="3604" y="36"/>
                    </a:cubicBezTo>
                    <a:cubicBezTo>
                      <a:pt x="3479" y="19"/>
                      <a:pt x="3354" y="19"/>
                      <a:pt x="323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4" name="Google Shape;94;p5"/>
            <p:cNvGrpSpPr/>
            <p:nvPr/>
          </p:nvGrpSpPr>
          <p:grpSpPr>
            <a:xfrm rot="-3016385">
              <a:off x="8775969" y="445645"/>
              <a:ext cx="142054" cy="549861"/>
              <a:chOff x="-431500" y="456621"/>
              <a:chExt cx="78099" cy="302331"/>
            </a:xfrm>
          </p:grpSpPr>
          <p:sp>
            <p:nvSpPr>
              <p:cNvPr id="95" name="Google Shape;95;p5"/>
              <p:cNvSpPr/>
              <p:nvPr/>
            </p:nvSpPr>
            <p:spPr>
              <a:xfrm>
                <a:off x="-431500" y="546046"/>
                <a:ext cx="44083" cy="212906"/>
              </a:xfrm>
              <a:custGeom>
                <a:avLst/>
                <a:gdLst/>
                <a:ahLst/>
                <a:cxnLst/>
                <a:rect l="l" t="t" r="r" b="b"/>
                <a:pathLst>
                  <a:path w="1121" h="5414" extrusionOk="0">
                    <a:moveTo>
                      <a:pt x="871" y="0"/>
                    </a:moveTo>
                    <a:cubicBezTo>
                      <a:pt x="788" y="0"/>
                      <a:pt x="707" y="47"/>
                      <a:pt x="678" y="155"/>
                    </a:cubicBezTo>
                    <a:cubicBezTo>
                      <a:pt x="321" y="1850"/>
                      <a:pt x="0" y="3546"/>
                      <a:pt x="393" y="5258"/>
                    </a:cubicBezTo>
                    <a:cubicBezTo>
                      <a:pt x="414" y="5366"/>
                      <a:pt x="494" y="5413"/>
                      <a:pt x="578" y="5413"/>
                    </a:cubicBezTo>
                    <a:cubicBezTo>
                      <a:pt x="702" y="5413"/>
                      <a:pt x="835" y="5311"/>
                      <a:pt x="803" y="5151"/>
                    </a:cubicBezTo>
                    <a:cubicBezTo>
                      <a:pt x="411" y="3510"/>
                      <a:pt x="732" y="1886"/>
                      <a:pt x="1089" y="262"/>
                    </a:cubicBezTo>
                    <a:cubicBezTo>
                      <a:pt x="1120" y="103"/>
                      <a:pt x="994" y="0"/>
                      <a:pt x="8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96;p5"/>
              <p:cNvSpPr/>
              <p:nvPr/>
            </p:nvSpPr>
            <p:spPr>
              <a:xfrm>
                <a:off x="-393197" y="456621"/>
                <a:ext cx="39797" cy="58870"/>
              </a:xfrm>
              <a:custGeom>
                <a:avLst/>
                <a:gdLst/>
                <a:ahLst/>
                <a:cxnLst/>
                <a:rect l="l" t="t" r="r" b="b"/>
                <a:pathLst>
                  <a:path w="1012" h="1497" extrusionOk="0">
                    <a:moveTo>
                      <a:pt x="715" y="0"/>
                    </a:moveTo>
                    <a:cubicBezTo>
                      <a:pt x="650" y="0"/>
                      <a:pt x="586" y="27"/>
                      <a:pt x="543" y="92"/>
                    </a:cubicBezTo>
                    <a:cubicBezTo>
                      <a:pt x="311" y="449"/>
                      <a:pt x="150" y="824"/>
                      <a:pt x="43" y="1234"/>
                    </a:cubicBezTo>
                    <a:cubicBezTo>
                      <a:pt x="1" y="1394"/>
                      <a:pt x="123" y="1496"/>
                      <a:pt x="244" y="1496"/>
                    </a:cubicBezTo>
                    <a:cubicBezTo>
                      <a:pt x="326" y="1496"/>
                      <a:pt x="407" y="1449"/>
                      <a:pt x="436" y="1341"/>
                    </a:cubicBezTo>
                    <a:cubicBezTo>
                      <a:pt x="543" y="966"/>
                      <a:pt x="703" y="627"/>
                      <a:pt x="900" y="306"/>
                    </a:cubicBezTo>
                    <a:cubicBezTo>
                      <a:pt x="1012" y="144"/>
                      <a:pt x="863" y="0"/>
                      <a:pt x="7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7" name="Google Shape;97;p5"/>
          <p:cNvGrpSpPr/>
          <p:nvPr/>
        </p:nvGrpSpPr>
        <p:grpSpPr>
          <a:xfrm>
            <a:off x="512712" y="-346471"/>
            <a:ext cx="855128" cy="659520"/>
            <a:chOff x="3206237" y="4273754"/>
            <a:chExt cx="855128" cy="659520"/>
          </a:xfrm>
        </p:grpSpPr>
        <p:sp>
          <p:nvSpPr>
            <p:cNvPr id="98" name="Google Shape;98;p5"/>
            <p:cNvSpPr/>
            <p:nvPr/>
          </p:nvSpPr>
          <p:spPr>
            <a:xfrm rot="-3656457">
              <a:off x="3481242" y="4199148"/>
              <a:ext cx="305118" cy="808732"/>
            </a:xfrm>
            <a:custGeom>
              <a:avLst/>
              <a:gdLst/>
              <a:ahLst/>
              <a:cxnLst/>
              <a:rect l="l" t="t" r="r" b="b"/>
              <a:pathLst>
                <a:path w="12205" h="32350" extrusionOk="0">
                  <a:moveTo>
                    <a:pt x="4533" y="1374"/>
                  </a:moveTo>
                  <a:cubicBezTo>
                    <a:pt x="4426" y="2302"/>
                    <a:pt x="4122" y="2855"/>
                    <a:pt x="3783" y="3462"/>
                  </a:cubicBezTo>
                  <a:cubicBezTo>
                    <a:pt x="3355" y="4265"/>
                    <a:pt x="2838" y="5157"/>
                    <a:pt x="2838" y="6888"/>
                  </a:cubicBezTo>
                  <a:cubicBezTo>
                    <a:pt x="2838" y="8618"/>
                    <a:pt x="3355" y="9528"/>
                    <a:pt x="3783" y="10313"/>
                  </a:cubicBezTo>
                  <a:cubicBezTo>
                    <a:pt x="4211" y="11063"/>
                    <a:pt x="4568" y="11705"/>
                    <a:pt x="4568" y="13079"/>
                  </a:cubicBezTo>
                  <a:cubicBezTo>
                    <a:pt x="4568" y="14453"/>
                    <a:pt x="4211" y="15095"/>
                    <a:pt x="3783" y="15845"/>
                  </a:cubicBezTo>
                  <a:cubicBezTo>
                    <a:pt x="3355" y="16648"/>
                    <a:pt x="2838" y="17558"/>
                    <a:pt x="2838" y="19270"/>
                  </a:cubicBezTo>
                  <a:cubicBezTo>
                    <a:pt x="2838" y="21001"/>
                    <a:pt x="3355" y="21911"/>
                    <a:pt x="3783" y="22714"/>
                  </a:cubicBezTo>
                  <a:cubicBezTo>
                    <a:pt x="4211" y="23463"/>
                    <a:pt x="4568" y="24106"/>
                    <a:pt x="4568" y="25480"/>
                  </a:cubicBezTo>
                  <a:cubicBezTo>
                    <a:pt x="4568" y="26854"/>
                    <a:pt x="4211" y="27496"/>
                    <a:pt x="3783" y="28245"/>
                  </a:cubicBezTo>
                  <a:cubicBezTo>
                    <a:pt x="3409" y="28923"/>
                    <a:pt x="2980" y="29691"/>
                    <a:pt x="2873" y="30993"/>
                  </a:cubicBezTo>
                  <a:lnTo>
                    <a:pt x="1410" y="30993"/>
                  </a:lnTo>
                  <a:cubicBezTo>
                    <a:pt x="1499" y="30065"/>
                    <a:pt x="1803" y="29512"/>
                    <a:pt x="2142" y="28905"/>
                  </a:cubicBezTo>
                  <a:cubicBezTo>
                    <a:pt x="2588" y="28103"/>
                    <a:pt x="3087" y="27210"/>
                    <a:pt x="3087" y="25480"/>
                  </a:cubicBezTo>
                  <a:cubicBezTo>
                    <a:pt x="3087" y="23749"/>
                    <a:pt x="2588" y="22839"/>
                    <a:pt x="2142" y="22054"/>
                  </a:cubicBezTo>
                  <a:cubicBezTo>
                    <a:pt x="1731" y="21304"/>
                    <a:pt x="1374" y="20644"/>
                    <a:pt x="1374" y="19270"/>
                  </a:cubicBezTo>
                  <a:cubicBezTo>
                    <a:pt x="1374" y="17914"/>
                    <a:pt x="1731" y="17254"/>
                    <a:pt x="2142" y="16505"/>
                  </a:cubicBezTo>
                  <a:cubicBezTo>
                    <a:pt x="2588" y="15720"/>
                    <a:pt x="3087" y="14810"/>
                    <a:pt x="3087" y="13079"/>
                  </a:cubicBezTo>
                  <a:cubicBezTo>
                    <a:pt x="3087" y="11366"/>
                    <a:pt x="2588" y="10456"/>
                    <a:pt x="2142" y="9653"/>
                  </a:cubicBezTo>
                  <a:cubicBezTo>
                    <a:pt x="1731" y="8904"/>
                    <a:pt x="1374" y="8262"/>
                    <a:pt x="1374" y="6888"/>
                  </a:cubicBezTo>
                  <a:cubicBezTo>
                    <a:pt x="1374" y="5514"/>
                    <a:pt x="1731" y="4871"/>
                    <a:pt x="2142" y="4122"/>
                  </a:cubicBezTo>
                  <a:cubicBezTo>
                    <a:pt x="2534" y="3444"/>
                    <a:pt x="2945" y="2677"/>
                    <a:pt x="3070" y="1374"/>
                  </a:cubicBezTo>
                  <a:close/>
                  <a:moveTo>
                    <a:pt x="6816" y="1374"/>
                  </a:moveTo>
                  <a:cubicBezTo>
                    <a:pt x="6709" y="2302"/>
                    <a:pt x="6406" y="2855"/>
                    <a:pt x="6067" y="3462"/>
                  </a:cubicBezTo>
                  <a:cubicBezTo>
                    <a:pt x="5639" y="4265"/>
                    <a:pt x="5121" y="5157"/>
                    <a:pt x="5121" y="6888"/>
                  </a:cubicBezTo>
                  <a:cubicBezTo>
                    <a:pt x="5121" y="8618"/>
                    <a:pt x="5639" y="9528"/>
                    <a:pt x="6067" y="10313"/>
                  </a:cubicBezTo>
                  <a:cubicBezTo>
                    <a:pt x="6495" y="11063"/>
                    <a:pt x="6852" y="11705"/>
                    <a:pt x="6852" y="13079"/>
                  </a:cubicBezTo>
                  <a:cubicBezTo>
                    <a:pt x="6852" y="14453"/>
                    <a:pt x="6495" y="15095"/>
                    <a:pt x="6067" y="15845"/>
                  </a:cubicBezTo>
                  <a:cubicBezTo>
                    <a:pt x="5639" y="16648"/>
                    <a:pt x="5121" y="17558"/>
                    <a:pt x="5121" y="19270"/>
                  </a:cubicBezTo>
                  <a:cubicBezTo>
                    <a:pt x="5121" y="21001"/>
                    <a:pt x="5639" y="21911"/>
                    <a:pt x="6067" y="22714"/>
                  </a:cubicBezTo>
                  <a:cubicBezTo>
                    <a:pt x="6495" y="23463"/>
                    <a:pt x="6852" y="24106"/>
                    <a:pt x="6852" y="25480"/>
                  </a:cubicBezTo>
                  <a:cubicBezTo>
                    <a:pt x="6852" y="26854"/>
                    <a:pt x="6495" y="27496"/>
                    <a:pt x="6067" y="28245"/>
                  </a:cubicBezTo>
                  <a:cubicBezTo>
                    <a:pt x="5692" y="28923"/>
                    <a:pt x="5264" y="29691"/>
                    <a:pt x="5157" y="30993"/>
                  </a:cubicBezTo>
                  <a:lnTo>
                    <a:pt x="4247" y="30993"/>
                  </a:lnTo>
                  <a:cubicBezTo>
                    <a:pt x="4354" y="30065"/>
                    <a:pt x="4640" y="29512"/>
                    <a:pt x="4979" y="28905"/>
                  </a:cubicBezTo>
                  <a:cubicBezTo>
                    <a:pt x="5425" y="28103"/>
                    <a:pt x="5924" y="27210"/>
                    <a:pt x="5924" y="25480"/>
                  </a:cubicBezTo>
                  <a:cubicBezTo>
                    <a:pt x="5924" y="23749"/>
                    <a:pt x="5425" y="22839"/>
                    <a:pt x="4979" y="22054"/>
                  </a:cubicBezTo>
                  <a:cubicBezTo>
                    <a:pt x="4568" y="21304"/>
                    <a:pt x="4211" y="20644"/>
                    <a:pt x="4211" y="19270"/>
                  </a:cubicBezTo>
                  <a:cubicBezTo>
                    <a:pt x="4211" y="17914"/>
                    <a:pt x="4568" y="17254"/>
                    <a:pt x="4979" y="16505"/>
                  </a:cubicBezTo>
                  <a:cubicBezTo>
                    <a:pt x="5425" y="15720"/>
                    <a:pt x="5924" y="14810"/>
                    <a:pt x="5924" y="13079"/>
                  </a:cubicBezTo>
                  <a:cubicBezTo>
                    <a:pt x="5924" y="11366"/>
                    <a:pt x="5425" y="10456"/>
                    <a:pt x="4979" y="9653"/>
                  </a:cubicBezTo>
                  <a:cubicBezTo>
                    <a:pt x="4568" y="8904"/>
                    <a:pt x="4211" y="8262"/>
                    <a:pt x="4211" y="6888"/>
                  </a:cubicBezTo>
                  <a:cubicBezTo>
                    <a:pt x="4211" y="5514"/>
                    <a:pt x="4568" y="4871"/>
                    <a:pt x="4979" y="4122"/>
                  </a:cubicBezTo>
                  <a:cubicBezTo>
                    <a:pt x="5371" y="3444"/>
                    <a:pt x="5799" y="2677"/>
                    <a:pt x="5906" y="1374"/>
                  </a:cubicBezTo>
                  <a:close/>
                  <a:moveTo>
                    <a:pt x="10795" y="1374"/>
                  </a:moveTo>
                  <a:cubicBezTo>
                    <a:pt x="10706" y="2302"/>
                    <a:pt x="10403" y="2855"/>
                    <a:pt x="10064" y="3462"/>
                  </a:cubicBezTo>
                  <a:cubicBezTo>
                    <a:pt x="9618" y="4265"/>
                    <a:pt x="9118" y="5157"/>
                    <a:pt x="9118" y="6888"/>
                  </a:cubicBezTo>
                  <a:cubicBezTo>
                    <a:pt x="9118" y="8618"/>
                    <a:pt x="9618" y="9528"/>
                    <a:pt x="10064" y="10313"/>
                  </a:cubicBezTo>
                  <a:cubicBezTo>
                    <a:pt x="10474" y="11063"/>
                    <a:pt x="10831" y="11705"/>
                    <a:pt x="10831" y="13079"/>
                  </a:cubicBezTo>
                  <a:cubicBezTo>
                    <a:pt x="10831" y="14453"/>
                    <a:pt x="10474" y="15095"/>
                    <a:pt x="10064" y="15845"/>
                  </a:cubicBezTo>
                  <a:cubicBezTo>
                    <a:pt x="9618" y="16648"/>
                    <a:pt x="9118" y="17558"/>
                    <a:pt x="9118" y="19270"/>
                  </a:cubicBezTo>
                  <a:cubicBezTo>
                    <a:pt x="9118" y="21001"/>
                    <a:pt x="9618" y="21911"/>
                    <a:pt x="10064" y="22714"/>
                  </a:cubicBezTo>
                  <a:cubicBezTo>
                    <a:pt x="10474" y="23463"/>
                    <a:pt x="10831" y="24106"/>
                    <a:pt x="10831" y="25480"/>
                  </a:cubicBezTo>
                  <a:cubicBezTo>
                    <a:pt x="10831" y="26854"/>
                    <a:pt x="10474" y="27496"/>
                    <a:pt x="10064" y="28245"/>
                  </a:cubicBezTo>
                  <a:cubicBezTo>
                    <a:pt x="9671" y="28923"/>
                    <a:pt x="9261" y="29691"/>
                    <a:pt x="9136" y="30993"/>
                  </a:cubicBezTo>
                  <a:lnTo>
                    <a:pt x="6531" y="30993"/>
                  </a:lnTo>
                  <a:cubicBezTo>
                    <a:pt x="6638" y="30065"/>
                    <a:pt x="6924" y="29512"/>
                    <a:pt x="7263" y="28905"/>
                  </a:cubicBezTo>
                  <a:cubicBezTo>
                    <a:pt x="7709" y="28103"/>
                    <a:pt x="8208" y="27210"/>
                    <a:pt x="8208" y="25480"/>
                  </a:cubicBezTo>
                  <a:cubicBezTo>
                    <a:pt x="8208" y="23749"/>
                    <a:pt x="7709" y="22839"/>
                    <a:pt x="7263" y="22054"/>
                  </a:cubicBezTo>
                  <a:cubicBezTo>
                    <a:pt x="6852" y="21304"/>
                    <a:pt x="6495" y="20644"/>
                    <a:pt x="6495" y="19270"/>
                  </a:cubicBezTo>
                  <a:cubicBezTo>
                    <a:pt x="6495" y="17914"/>
                    <a:pt x="6852" y="17254"/>
                    <a:pt x="7263" y="16505"/>
                  </a:cubicBezTo>
                  <a:cubicBezTo>
                    <a:pt x="7709" y="15720"/>
                    <a:pt x="8208" y="14810"/>
                    <a:pt x="8208" y="13079"/>
                  </a:cubicBezTo>
                  <a:cubicBezTo>
                    <a:pt x="8208" y="11366"/>
                    <a:pt x="7709" y="10456"/>
                    <a:pt x="7263" y="9653"/>
                  </a:cubicBezTo>
                  <a:cubicBezTo>
                    <a:pt x="6852" y="8904"/>
                    <a:pt x="6495" y="8262"/>
                    <a:pt x="6495" y="6888"/>
                  </a:cubicBezTo>
                  <a:cubicBezTo>
                    <a:pt x="6495" y="5514"/>
                    <a:pt x="6852" y="4871"/>
                    <a:pt x="7263" y="4122"/>
                  </a:cubicBezTo>
                  <a:cubicBezTo>
                    <a:pt x="7655" y="3444"/>
                    <a:pt x="8083" y="2677"/>
                    <a:pt x="8190" y="1374"/>
                  </a:cubicBezTo>
                  <a:close/>
                  <a:moveTo>
                    <a:pt x="2409" y="0"/>
                  </a:moveTo>
                  <a:cubicBezTo>
                    <a:pt x="2035" y="0"/>
                    <a:pt x="1731" y="322"/>
                    <a:pt x="1731" y="696"/>
                  </a:cubicBezTo>
                  <a:cubicBezTo>
                    <a:pt x="1731" y="2070"/>
                    <a:pt x="1374" y="2712"/>
                    <a:pt x="946" y="3462"/>
                  </a:cubicBezTo>
                  <a:cubicBezTo>
                    <a:pt x="500" y="4265"/>
                    <a:pt x="1" y="5157"/>
                    <a:pt x="1" y="6888"/>
                  </a:cubicBezTo>
                  <a:cubicBezTo>
                    <a:pt x="1" y="8618"/>
                    <a:pt x="500" y="9510"/>
                    <a:pt x="946" y="10313"/>
                  </a:cubicBezTo>
                  <a:cubicBezTo>
                    <a:pt x="1374" y="11063"/>
                    <a:pt x="1731" y="11705"/>
                    <a:pt x="1731" y="13079"/>
                  </a:cubicBezTo>
                  <a:cubicBezTo>
                    <a:pt x="1731" y="14453"/>
                    <a:pt x="1374" y="15095"/>
                    <a:pt x="946" y="15845"/>
                  </a:cubicBezTo>
                  <a:cubicBezTo>
                    <a:pt x="500" y="16648"/>
                    <a:pt x="1" y="17558"/>
                    <a:pt x="1" y="19270"/>
                  </a:cubicBezTo>
                  <a:cubicBezTo>
                    <a:pt x="1" y="21001"/>
                    <a:pt x="500" y="21911"/>
                    <a:pt x="946" y="22714"/>
                  </a:cubicBezTo>
                  <a:cubicBezTo>
                    <a:pt x="1374" y="23463"/>
                    <a:pt x="1731" y="24106"/>
                    <a:pt x="1731" y="25480"/>
                  </a:cubicBezTo>
                  <a:cubicBezTo>
                    <a:pt x="1731" y="26854"/>
                    <a:pt x="1374" y="27496"/>
                    <a:pt x="946" y="28245"/>
                  </a:cubicBezTo>
                  <a:cubicBezTo>
                    <a:pt x="500" y="29048"/>
                    <a:pt x="1" y="29940"/>
                    <a:pt x="1" y="31671"/>
                  </a:cubicBezTo>
                  <a:cubicBezTo>
                    <a:pt x="1" y="32046"/>
                    <a:pt x="304" y="32349"/>
                    <a:pt x="696" y="32349"/>
                  </a:cubicBezTo>
                  <a:lnTo>
                    <a:pt x="9796" y="32349"/>
                  </a:lnTo>
                  <a:cubicBezTo>
                    <a:pt x="10171" y="32349"/>
                    <a:pt x="10474" y="32046"/>
                    <a:pt x="10474" y="31671"/>
                  </a:cubicBezTo>
                  <a:cubicBezTo>
                    <a:pt x="10474" y="30297"/>
                    <a:pt x="10831" y="29655"/>
                    <a:pt x="11259" y="28905"/>
                  </a:cubicBezTo>
                  <a:cubicBezTo>
                    <a:pt x="11705" y="28103"/>
                    <a:pt x="12205" y="27193"/>
                    <a:pt x="12205" y="25480"/>
                  </a:cubicBezTo>
                  <a:cubicBezTo>
                    <a:pt x="12205" y="23749"/>
                    <a:pt x="11705" y="22839"/>
                    <a:pt x="11259" y="22054"/>
                  </a:cubicBezTo>
                  <a:cubicBezTo>
                    <a:pt x="10831" y="21304"/>
                    <a:pt x="10474" y="20644"/>
                    <a:pt x="10474" y="19270"/>
                  </a:cubicBezTo>
                  <a:cubicBezTo>
                    <a:pt x="10474" y="17914"/>
                    <a:pt x="10831" y="17254"/>
                    <a:pt x="11259" y="16505"/>
                  </a:cubicBezTo>
                  <a:cubicBezTo>
                    <a:pt x="11705" y="15720"/>
                    <a:pt x="12205" y="14810"/>
                    <a:pt x="12205" y="13079"/>
                  </a:cubicBezTo>
                  <a:cubicBezTo>
                    <a:pt x="12205" y="11366"/>
                    <a:pt x="11705" y="10456"/>
                    <a:pt x="11259" y="9653"/>
                  </a:cubicBezTo>
                  <a:cubicBezTo>
                    <a:pt x="10831" y="8904"/>
                    <a:pt x="10474" y="8262"/>
                    <a:pt x="10474" y="6888"/>
                  </a:cubicBezTo>
                  <a:cubicBezTo>
                    <a:pt x="10474" y="5514"/>
                    <a:pt x="10831" y="4871"/>
                    <a:pt x="11259" y="4122"/>
                  </a:cubicBezTo>
                  <a:cubicBezTo>
                    <a:pt x="11705" y="3319"/>
                    <a:pt x="12205" y="2427"/>
                    <a:pt x="12205" y="696"/>
                  </a:cubicBezTo>
                  <a:cubicBezTo>
                    <a:pt x="12205" y="322"/>
                    <a:pt x="11902" y="0"/>
                    <a:pt x="115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5"/>
            <p:cNvSpPr/>
            <p:nvPr/>
          </p:nvSpPr>
          <p:spPr>
            <a:xfrm rot="-3656457">
              <a:off x="3594045" y="4245844"/>
              <a:ext cx="66049" cy="740483"/>
            </a:xfrm>
            <a:custGeom>
              <a:avLst/>
              <a:gdLst/>
              <a:ahLst/>
              <a:cxnLst/>
              <a:rect l="l" t="t" r="r" b="b"/>
              <a:pathLst>
                <a:path w="2642" h="29620" extrusionOk="0">
                  <a:moveTo>
                    <a:pt x="1695" y="0"/>
                  </a:moveTo>
                  <a:cubicBezTo>
                    <a:pt x="1588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49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43" y="28691"/>
                    <a:pt x="36" y="29619"/>
                  </a:cubicBezTo>
                  <a:lnTo>
                    <a:pt x="946" y="29619"/>
                  </a:lnTo>
                  <a:cubicBezTo>
                    <a:pt x="1053" y="28317"/>
                    <a:pt x="1481" y="27549"/>
                    <a:pt x="1856" y="26871"/>
                  </a:cubicBezTo>
                  <a:cubicBezTo>
                    <a:pt x="2284" y="26122"/>
                    <a:pt x="2641" y="25480"/>
                    <a:pt x="2641" y="24106"/>
                  </a:cubicBezTo>
                  <a:cubicBezTo>
                    <a:pt x="2641" y="22732"/>
                    <a:pt x="2284" y="22089"/>
                    <a:pt x="1856" y="21340"/>
                  </a:cubicBezTo>
                  <a:cubicBezTo>
                    <a:pt x="1428" y="20537"/>
                    <a:pt x="910" y="19627"/>
                    <a:pt x="910" y="17914"/>
                  </a:cubicBezTo>
                  <a:cubicBezTo>
                    <a:pt x="910" y="16184"/>
                    <a:pt x="1428" y="15274"/>
                    <a:pt x="1856" y="14471"/>
                  </a:cubicBezTo>
                  <a:cubicBezTo>
                    <a:pt x="2284" y="13721"/>
                    <a:pt x="2641" y="13079"/>
                    <a:pt x="2641" y="11705"/>
                  </a:cubicBezTo>
                  <a:cubicBezTo>
                    <a:pt x="2641" y="10331"/>
                    <a:pt x="2284" y="9689"/>
                    <a:pt x="1856" y="8939"/>
                  </a:cubicBezTo>
                  <a:cubicBezTo>
                    <a:pt x="1428" y="8154"/>
                    <a:pt x="910" y="7244"/>
                    <a:pt x="910" y="5514"/>
                  </a:cubicBezTo>
                  <a:cubicBezTo>
                    <a:pt x="910" y="3783"/>
                    <a:pt x="1428" y="2891"/>
                    <a:pt x="1856" y="2088"/>
                  </a:cubicBezTo>
                  <a:cubicBezTo>
                    <a:pt x="2195" y="1481"/>
                    <a:pt x="2498" y="928"/>
                    <a:pt x="26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5"/>
            <p:cNvSpPr/>
            <p:nvPr/>
          </p:nvSpPr>
          <p:spPr>
            <a:xfrm rot="-3656457">
              <a:off x="3556043" y="4301800"/>
              <a:ext cx="79873" cy="740483"/>
            </a:xfrm>
            <a:custGeom>
              <a:avLst/>
              <a:gdLst/>
              <a:ahLst/>
              <a:cxnLst/>
              <a:rect l="l" t="t" r="r" b="b"/>
              <a:pathLst>
                <a:path w="3195" h="29620" extrusionOk="0">
                  <a:moveTo>
                    <a:pt x="1696" y="0"/>
                  </a:moveTo>
                  <a:cubicBezTo>
                    <a:pt x="1571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49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25" y="28691"/>
                    <a:pt x="36" y="29619"/>
                  </a:cubicBezTo>
                  <a:lnTo>
                    <a:pt x="1499" y="29619"/>
                  </a:lnTo>
                  <a:cubicBezTo>
                    <a:pt x="1606" y="28317"/>
                    <a:pt x="2035" y="27549"/>
                    <a:pt x="2409" y="26871"/>
                  </a:cubicBezTo>
                  <a:cubicBezTo>
                    <a:pt x="2837" y="26122"/>
                    <a:pt x="3194" y="25480"/>
                    <a:pt x="3194" y="24106"/>
                  </a:cubicBezTo>
                  <a:cubicBezTo>
                    <a:pt x="3194" y="22732"/>
                    <a:pt x="2837" y="22089"/>
                    <a:pt x="2409" y="21340"/>
                  </a:cubicBezTo>
                  <a:cubicBezTo>
                    <a:pt x="1981" y="20537"/>
                    <a:pt x="1464" y="19627"/>
                    <a:pt x="1464" y="17914"/>
                  </a:cubicBezTo>
                  <a:cubicBezTo>
                    <a:pt x="1464" y="16184"/>
                    <a:pt x="1981" y="15274"/>
                    <a:pt x="2409" y="14471"/>
                  </a:cubicBezTo>
                  <a:cubicBezTo>
                    <a:pt x="2837" y="13721"/>
                    <a:pt x="3194" y="13079"/>
                    <a:pt x="3194" y="11705"/>
                  </a:cubicBezTo>
                  <a:cubicBezTo>
                    <a:pt x="3194" y="10331"/>
                    <a:pt x="2837" y="9689"/>
                    <a:pt x="2409" y="8939"/>
                  </a:cubicBezTo>
                  <a:cubicBezTo>
                    <a:pt x="1981" y="8154"/>
                    <a:pt x="1464" y="7244"/>
                    <a:pt x="1464" y="5514"/>
                  </a:cubicBezTo>
                  <a:cubicBezTo>
                    <a:pt x="1464" y="3783"/>
                    <a:pt x="1981" y="2891"/>
                    <a:pt x="2409" y="2088"/>
                  </a:cubicBezTo>
                  <a:cubicBezTo>
                    <a:pt x="2748" y="1481"/>
                    <a:pt x="3052" y="928"/>
                    <a:pt x="31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5"/>
            <p:cNvSpPr/>
            <p:nvPr/>
          </p:nvSpPr>
          <p:spPr>
            <a:xfrm rot="-3656457">
              <a:off x="3610881" y="4177411"/>
              <a:ext cx="108423" cy="740483"/>
            </a:xfrm>
            <a:custGeom>
              <a:avLst/>
              <a:gdLst/>
              <a:ahLst/>
              <a:cxnLst/>
              <a:rect l="l" t="t" r="r" b="b"/>
              <a:pathLst>
                <a:path w="4337" h="29620" extrusionOk="0">
                  <a:moveTo>
                    <a:pt x="1695" y="0"/>
                  </a:moveTo>
                  <a:cubicBezTo>
                    <a:pt x="1588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31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43" y="28691"/>
                    <a:pt x="36" y="29619"/>
                  </a:cubicBezTo>
                  <a:lnTo>
                    <a:pt x="2641" y="29619"/>
                  </a:lnTo>
                  <a:cubicBezTo>
                    <a:pt x="2766" y="28317"/>
                    <a:pt x="3176" y="27549"/>
                    <a:pt x="3569" y="26871"/>
                  </a:cubicBezTo>
                  <a:cubicBezTo>
                    <a:pt x="3979" y="26122"/>
                    <a:pt x="4336" y="25480"/>
                    <a:pt x="4336" y="24106"/>
                  </a:cubicBezTo>
                  <a:cubicBezTo>
                    <a:pt x="4336" y="22732"/>
                    <a:pt x="3979" y="22089"/>
                    <a:pt x="3569" y="21340"/>
                  </a:cubicBezTo>
                  <a:cubicBezTo>
                    <a:pt x="3123" y="20537"/>
                    <a:pt x="2623" y="19627"/>
                    <a:pt x="2623" y="17914"/>
                  </a:cubicBezTo>
                  <a:cubicBezTo>
                    <a:pt x="2623" y="16184"/>
                    <a:pt x="3123" y="15274"/>
                    <a:pt x="3569" y="14471"/>
                  </a:cubicBezTo>
                  <a:cubicBezTo>
                    <a:pt x="3979" y="13721"/>
                    <a:pt x="4336" y="13079"/>
                    <a:pt x="4336" y="11705"/>
                  </a:cubicBezTo>
                  <a:cubicBezTo>
                    <a:pt x="4336" y="10331"/>
                    <a:pt x="3979" y="9689"/>
                    <a:pt x="3569" y="8939"/>
                  </a:cubicBezTo>
                  <a:cubicBezTo>
                    <a:pt x="3123" y="8154"/>
                    <a:pt x="2623" y="7244"/>
                    <a:pt x="2623" y="5514"/>
                  </a:cubicBezTo>
                  <a:cubicBezTo>
                    <a:pt x="2623" y="3783"/>
                    <a:pt x="3123" y="2891"/>
                    <a:pt x="3569" y="2088"/>
                  </a:cubicBezTo>
                  <a:cubicBezTo>
                    <a:pt x="3908" y="1481"/>
                    <a:pt x="4211" y="928"/>
                    <a:pt x="43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2" name="Google Shape;102;p5"/>
          <p:cNvSpPr/>
          <p:nvPr/>
        </p:nvSpPr>
        <p:spPr>
          <a:xfrm rot="-3144195">
            <a:off x="8849988" y="3446748"/>
            <a:ext cx="417008" cy="415622"/>
          </a:xfrm>
          <a:custGeom>
            <a:avLst/>
            <a:gdLst/>
            <a:ahLst/>
            <a:cxnLst/>
            <a:rect l="l" t="t" r="r" b="b"/>
            <a:pathLst>
              <a:path w="2766" h="2757" extrusionOk="0">
                <a:moveTo>
                  <a:pt x="1383" y="652"/>
                </a:moveTo>
                <a:cubicBezTo>
                  <a:pt x="1784" y="652"/>
                  <a:pt x="2106" y="982"/>
                  <a:pt x="2106" y="1383"/>
                </a:cubicBezTo>
                <a:cubicBezTo>
                  <a:pt x="2106" y="1776"/>
                  <a:pt x="1784" y="2106"/>
                  <a:pt x="1383" y="2106"/>
                </a:cubicBezTo>
                <a:cubicBezTo>
                  <a:pt x="981" y="2106"/>
                  <a:pt x="660" y="1776"/>
                  <a:pt x="660" y="1383"/>
                </a:cubicBezTo>
                <a:cubicBezTo>
                  <a:pt x="660" y="982"/>
                  <a:pt x="981" y="652"/>
                  <a:pt x="1383" y="652"/>
                </a:cubicBezTo>
                <a:close/>
                <a:moveTo>
                  <a:pt x="1383" y="0"/>
                </a:moveTo>
                <a:cubicBezTo>
                  <a:pt x="625" y="0"/>
                  <a:pt x="0" y="616"/>
                  <a:pt x="0" y="1383"/>
                </a:cubicBezTo>
                <a:cubicBezTo>
                  <a:pt x="0" y="2141"/>
                  <a:pt x="625" y="2757"/>
                  <a:pt x="1383" y="2757"/>
                </a:cubicBezTo>
                <a:cubicBezTo>
                  <a:pt x="2141" y="2757"/>
                  <a:pt x="2766" y="2141"/>
                  <a:pt x="2766" y="1383"/>
                </a:cubicBezTo>
                <a:cubicBezTo>
                  <a:pt x="2766" y="616"/>
                  <a:pt x="2141" y="0"/>
                  <a:pt x="1383" y="0"/>
                </a:cubicBezTo>
                <a:close/>
              </a:path>
            </a:pathLst>
          </a:custGeom>
          <a:solidFill>
            <a:schemeClr val="accent2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5"/>
          <p:cNvSpPr/>
          <p:nvPr/>
        </p:nvSpPr>
        <p:spPr>
          <a:xfrm rot="-9015433">
            <a:off x="8429049" y="1387231"/>
            <a:ext cx="370090" cy="129197"/>
          </a:xfrm>
          <a:custGeom>
            <a:avLst/>
            <a:gdLst/>
            <a:ahLst/>
            <a:cxnLst/>
            <a:rect l="l" t="t" r="r" b="b"/>
            <a:pathLst>
              <a:path w="2561" h="894" extrusionOk="0">
                <a:moveTo>
                  <a:pt x="207" y="0"/>
                </a:moveTo>
                <a:cubicBezTo>
                  <a:pt x="115" y="0"/>
                  <a:pt x="36" y="69"/>
                  <a:pt x="36" y="161"/>
                </a:cubicBezTo>
                <a:lnTo>
                  <a:pt x="9" y="554"/>
                </a:lnTo>
                <a:cubicBezTo>
                  <a:pt x="0" y="652"/>
                  <a:pt x="72" y="741"/>
                  <a:pt x="170" y="750"/>
                </a:cubicBezTo>
                <a:lnTo>
                  <a:pt x="2337" y="893"/>
                </a:lnTo>
                <a:cubicBezTo>
                  <a:pt x="2343" y="893"/>
                  <a:pt x="2349" y="894"/>
                  <a:pt x="2354" y="894"/>
                </a:cubicBezTo>
                <a:cubicBezTo>
                  <a:pt x="2444" y="894"/>
                  <a:pt x="2516" y="825"/>
                  <a:pt x="2525" y="732"/>
                </a:cubicBezTo>
                <a:lnTo>
                  <a:pt x="2552" y="340"/>
                </a:lnTo>
                <a:cubicBezTo>
                  <a:pt x="2560" y="242"/>
                  <a:pt x="2489" y="152"/>
                  <a:pt x="2391" y="144"/>
                </a:cubicBezTo>
                <a:lnTo>
                  <a:pt x="223" y="1"/>
                </a:lnTo>
                <a:cubicBezTo>
                  <a:pt x="218" y="0"/>
                  <a:pt x="212" y="0"/>
                  <a:pt x="20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5"/>
          <p:cNvSpPr/>
          <p:nvPr/>
        </p:nvSpPr>
        <p:spPr>
          <a:xfrm rot="-3144175">
            <a:off x="373657" y="3626223"/>
            <a:ext cx="309318" cy="245683"/>
          </a:xfrm>
          <a:custGeom>
            <a:avLst/>
            <a:gdLst/>
            <a:ahLst/>
            <a:cxnLst/>
            <a:rect l="l" t="t" r="r" b="b"/>
            <a:pathLst>
              <a:path w="2713" h="2155" extrusionOk="0">
                <a:moveTo>
                  <a:pt x="1134" y="0"/>
                </a:moveTo>
                <a:cubicBezTo>
                  <a:pt x="1051" y="0"/>
                  <a:pt x="967" y="7"/>
                  <a:pt x="884" y="22"/>
                </a:cubicBezTo>
                <a:cubicBezTo>
                  <a:pt x="518" y="93"/>
                  <a:pt x="206" y="299"/>
                  <a:pt x="1" y="611"/>
                </a:cubicBezTo>
                <a:lnTo>
                  <a:pt x="545" y="977"/>
                </a:lnTo>
                <a:cubicBezTo>
                  <a:pt x="652" y="816"/>
                  <a:pt x="813" y="709"/>
                  <a:pt x="1009" y="664"/>
                </a:cubicBezTo>
                <a:cubicBezTo>
                  <a:pt x="1052" y="656"/>
                  <a:pt x="1095" y="652"/>
                  <a:pt x="1138" y="652"/>
                </a:cubicBezTo>
                <a:cubicBezTo>
                  <a:pt x="1284" y="652"/>
                  <a:pt x="1429" y="698"/>
                  <a:pt x="1553" y="780"/>
                </a:cubicBezTo>
                <a:cubicBezTo>
                  <a:pt x="1714" y="887"/>
                  <a:pt x="1821" y="1057"/>
                  <a:pt x="1856" y="1244"/>
                </a:cubicBezTo>
                <a:cubicBezTo>
                  <a:pt x="1892" y="1431"/>
                  <a:pt x="1856" y="1628"/>
                  <a:pt x="1740" y="1788"/>
                </a:cubicBezTo>
                <a:lnTo>
                  <a:pt x="2285" y="2154"/>
                </a:lnTo>
                <a:cubicBezTo>
                  <a:pt x="2713" y="1521"/>
                  <a:pt x="2543" y="664"/>
                  <a:pt x="1919" y="236"/>
                </a:cubicBezTo>
                <a:cubicBezTo>
                  <a:pt x="1679" y="79"/>
                  <a:pt x="1409" y="0"/>
                  <a:pt x="113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5"/>
          <p:cNvSpPr txBox="1">
            <a:spLocks noGrp="1"/>
          </p:cNvSpPr>
          <p:nvPr>
            <p:ph type="title"/>
          </p:nvPr>
        </p:nvSpPr>
        <p:spPr>
          <a:xfrm>
            <a:off x="720000" y="392000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5"/>
          <p:cNvSpPr txBox="1">
            <a:spLocks noGrp="1"/>
          </p:cNvSpPr>
          <p:nvPr>
            <p:ph type="subTitle" idx="1"/>
          </p:nvPr>
        </p:nvSpPr>
        <p:spPr>
          <a:xfrm>
            <a:off x="1367850" y="3362575"/>
            <a:ext cx="2556300" cy="36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Passion One"/>
              <a:buNone/>
              <a:defRPr sz="2200">
                <a:solidFill>
                  <a:schemeClr val="dk2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9pPr>
          </a:lstStyle>
          <a:p>
            <a:endParaRPr/>
          </a:p>
        </p:txBody>
      </p:sp>
      <p:sp>
        <p:nvSpPr>
          <p:cNvPr id="107" name="Google Shape;107;p5"/>
          <p:cNvSpPr txBox="1">
            <a:spLocks noGrp="1"/>
          </p:cNvSpPr>
          <p:nvPr>
            <p:ph type="subTitle" idx="2"/>
          </p:nvPr>
        </p:nvSpPr>
        <p:spPr>
          <a:xfrm>
            <a:off x="1367850" y="3726000"/>
            <a:ext cx="2556300" cy="877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5"/>
          <p:cNvSpPr txBox="1">
            <a:spLocks noGrp="1"/>
          </p:cNvSpPr>
          <p:nvPr>
            <p:ph type="subTitle" idx="3"/>
          </p:nvPr>
        </p:nvSpPr>
        <p:spPr>
          <a:xfrm>
            <a:off x="5219850" y="3362575"/>
            <a:ext cx="2556300" cy="36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Passion One"/>
              <a:buNone/>
              <a:defRPr sz="2200">
                <a:solidFill>
                  <a:schemeClr val="dk2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9pPr>
          </a:lstStyle>
          <a:p>
            <a:endParaRPr/>
          </a:p>
        </p:txBody>
      </p:sp>
      <p:sp>
        <p:nvSpPr>
          <p:cNvPr id="109" name="Google Shape;109;p5"/>
          <p:cNvSpPr txBox="1">
            <a:spLocks noGrp="1"/>
          </p:cNvSpPr>
          <p:nvPr>
            <p:ph type="subTitle" idx="4"/>
          </p:nvPr>
        </p:nvSpPr>
        <p:spPr>
          <a:xfrm>
            <a:off x="5219850" y="3726000"/>
            <a:ext cx="2556300" cy="877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7" name="Google Shape;137;p7"/>
          <p:cNvGrpSpPr/>
          <p:nvPr/>
        </p:nvGrpSpPr>
        <p:grpSpPr>
          <a:xfrm>
            <a:off x="8458486" y="3835007"/>
            <a:ext cx="993313" cy="1029123"/>
            <a:chOff x="8200735" y="3826351"/>
            <a:chExt cx="1271359" cy="1317024"/>
          </a:xfrm>
        </p:grpSpPr>
        <p:sp>
          <p:nvSpPr>
            <p:cNvPr id="138" name="Google Shape;138;p7"/>
            <p:cNvSpPr/>
            <p:nvPr/>
          </p:nvSpPr>
          <p:spPr>
            <a:xfrm rot="1784349">
              <a:off x="8392914" y="3979798"/>
              <a:ext cx="886999" cy="1010129"/>
            </a:xfrm>
            <a:custGeom>
              <a:avLst/>
              <a:gdLst/>
              <a:ahLst/>
              <a:cxnLst/>
              <a:rect l="l" t="t" r="r" b="b"/>
              <a:pathLst>
                <a:path w="31832" h="36252" extrusionOk="0">
                  <a:moveTo>
                    <a:pt x="14257" y="2618"/>
                  </a:moveTo>
                  <a:lnTo>
                    <a:pt x="14257" y="2618"/>
                  </a:lnTo>
                  <a:cubicBezTo>
                    <a:pt x="14560" y="2886"/>
                    <a:pt x="14863" y="3207"/>
                    <a:pt x="15078" y="3600"/>
                  </a:cubicBezTo>
                  <a:cubicBezTo>
                    <a:pt x="15247" y="3905"/>
                    <a:pt x="15545" y="4065"/>
                    <a:pt x="15865" y="4065"/>
                  </a:cubicBezTo>
                  <a:cubicBezTo>
                    <a:pt x="15882" y="4065"/>
                    <a:pt x="15899" y="4064"/>
                    <a:pt x="15916" y="4063"/>
                  </a:cubicBezTo>
                  <a:cubicBezTo>
                    <a:pt x="15932" y="4064"/>
                    <a:pt x="15948" y="4065"/>
                    <a:pt x="15965" y="4065"/>
                  </a:cubicBezTo>
                  <a:cubicBezTo>
                    <a:pt x="16271" y="4065"/>
                    <a:pt x="16584" y="3905"/>
                    <a:pt x="16737" y="3600"/>
                  </a:cubicBezTo>
                  <a:cubicBezTo>
                    <a:pt x="16969" y="3207"/>
                    <a:pt x="17272" y="2886"/>
                    <a:pt x="17576" y="2618"/>
                  </a:cubicBezTo>
                  <a:lnTo>
                    <a:pt x="17576" y="2618"/>
                  </a:lnTo>
                  <a:cubicBezTo>
                    <a:pt x="17308" y="4438"/>
                    <a:pt x="17736" y="5812"/>
                    <a:pt x="18254" y="6758"/>
                  </a:cubicBezTo>
                  <a:cubicBezTo>
                    <a:pt x="17486" y="6668"/>
                    <a:pt x="16719" y="6615"/>
                    <a:pt x="15934" y="6615"/>
                  </a:cubicBezTo>
                  <a:lnTo>
                    <a:pt x="15898" y="6615"/>
                  </a:lnTo>
                  <a:cubicBezTo>
                    <a:pt x="15113" y="6615"/>
                    <a:pt x="14346" y="6668"/>
                    <a:pt x="13579" y="6758"/>
                  </a:cubicBezTo>
                  <a:cubicBezTo>
                    <a:pt x="14096" y="5812"/>
                    <a:pt x="14524" y="4438"/>
                    <a:pt x="14257" y="2618"/>
                  </a:cubicBezTo>
                  <a:close/>
                  <a:moveTo>
                    <a:pt x="10867" y="9220"/>
                  </a:moveTo>
                  <a:lnTo>
                    <a:pt x="10867" y="9220"/>
                  </a:lnTo>
                  <a:cubicBezTo>
                    <a:pt x="9457" y="10183"/>
                    <a:pt x="8208" y="11272"/>
                    <a:pt x="7155" y="12467"/>
                  </a:cubicBezTo>
                  <a:cubicBezTo>
                    <a:pt x="4961" y="14947"/>
                    <a:pt x="3801" y="17606"/>
                    <a:pt x="3801" y="20175"/>
                  </a:cubicBezTo>
                  <a:cubicBezTo>
                    <a:pt x="3801" y="23351"/>
                    <a:pt x="5228" y="26099"/>
                    <a:pt x="7940" y="28258"/>
                  </a:cubicBezTo>
                  <a:cubicBezTo>
                    <a:pt x="4229" y="26402"/>
                    <a:pt x="1785" y="23280"/>
                    <a:pt x="1785" y="19747"/>
                  </a:cubicBezTo>
                  <a:cubicBezTo>
                    <a:pt x="1785" y="16999"/>
                    <a:pt x="3266" y="14162"/>
                    <a:pt x="5871" y="11986"/>
                  </a:cubicBezTo>
                  <a:cubicBezTo>
                    <a:pt x="7334" y="10754"/>
                    <a:pt x="9029" y="9827"/>
                    <a:pt x="10867" y="9220"/>
                  </a:cubicBezTo>
                  <a:close/>
                  <a:moveTo>
                    <a:pt x="20966" y="9220"/>
                  </a:moveTo>
                  <a:lnTo>
                    <a:pt x="20966" y="9220"/>
                  </a:lnTo>
                  <a:cubicBezTo>
                    <a:pt x="22803" y="9827"/>
                    <a:pt x="24498" y="10754"/>
                    <a:pt x="25962" y="11986"/>
                  </a:cubicBezTo>
                  <a:cubicBezTo>
                    <a:pt x="28567" y="14162"/>
                    <a:pt x="30048" y="16999"/>
                    <a:pt x="30048" y="19747"/>
                  </a:cubicBezTo>
                  <a:cubicBezTo>
                    <a:pt x="30048" y="23280"/>
                    <a:pt x="27603" y="26402"/>
                    <a:pt x="23892" y="28258"/>
                  </a:cubicBezTo>
                  <a:cubicBezTo>
                    <a:pt x="26604" y="26099"/>
                    <a:pt x="28031" y="23351"/>
                    <a:pt x="28031" y="20175"/>
                  </a:cubicBezTo>
                  <a:cubicBezTo>
                    <a:pt x="28031" y="17606"/>
                    <a:pt x="26872" y="14947"/>
                    <a:pt x="24677" y="12467"/>
                  </a:cubicBezTo>
                  <a:cubicBezTo>
                    <a:pt x="23624" y="11272"/>
                    <a:pt x="22375" y="10183"/>
                    <a:pt x="20966" y="9220"/>
                  </a:cubicBezTo>
                  <a:close/>
                  <a:moveTo>
                    <a:pt x="12901" y="10023"/>
                  </a:moveTo>
                  <a:cubicBezTo>
                    <a:pt x="10867" y="13092"/>
                    <a:pt x="8387" y="18016"/>
                    <a:pt x="9100" y="22923"/>
                  </a:cubicBezTo>
                  <a:cubicBezTo>
                    <a:pt x="9404" y="24975"/>
                    <a:pt x="10224" y="26813"/>
                    <a:pt x="11580" y="28436"/>
                  </a:cubicBezTo>
                  <a:cubicBezTo>
                    <a:pt x="8726" y="26991"/>
                    <a:pt x="5585" y="24440"/>
                    <a:pt x="5585" y="20175"/>
                  </a:cubicBezTo>
                  <a:cubicBezTo>
                    <a:pt x="5585" y="16607"/>
                    <a:pt x="8476" y="12735"/>
                    <a:pt x="12901" y="10023"/>
                  </a:cubicBezTo>
                  <a:close/>
                  <a:moveTo>
                    <a:pt x="18932" y="10023"/>
                  </a:moveTo>
                  <a:lnTo>
                    <a:pt x="18932" y="10023"/>
                  </a:lnTo>
                  <a:cubicBezTo>
                    <a:pt x="23357" y="12735"/>
                    <a:pt x="26247" y="16607"/>
                    <a:pt x="26247" y="20175"/>
                  </a:cubicBezTo>
                  <a:cubicBezTo>
                    <a:pt x="26247" y="23369"/>
                    <a:pt x="24516" y="26010"/>
                    <a:pt x="21108" y="27990"/>
                  </a:cubicBezTo>
                  <a:cubicBezTo>
                    <a:pt x="20823" y="28151"/>
                    <a:pt x="20537" y="28312"/>
                    <a:pt x="20252" y="28454"/>
                  </a:cubicBezTo>
                  <a:cubicBezTo>
                    <a:pt x="21608" y="26831"/>
                    <a:pt x="22429" y="24975"/>
                    <a:pt x="22732" y="22923"/>
                  </a:cubicBezTo>
                  <a:cubicBezTo>
                    <a:pt x="23446" y="18016"/>
                    <a:pt x="20966" y="13092"/>
                    <a:pt x="18932" y="10023"/>
                  </a:cubicBezTo>
                  <a:close/>
                  <a:moveTo>
                    <a:pt x="15024" y="10112"/>
                  </a:moveTo>
                  <a:lnTo>
                    <a:pt x="15024" y="29257"/>
                  </a:lnTo>
                  <a:cubicBezTo>
                    <a:pt x="12633" y="27455"/>
                    <a:pt x="11241" y="25243"/>
                    <a:pt x="10867" y="22673"/>
                  </a:cubicBezTo>
                  <a:cubicBezTo>
                    <a:pt x="10171" y="17874"/>
                    <a:pt x="13097" y="12824"/>
                    <a:pt x="15024" y="10112"/>
                  </a:cubicBezTo>
                  <a:close/>
                  <a:moveTo>
                    <a:pt x="16808" y="10112"/>
                  </a:moveTo>
                  <a:cubicBezTo>
                    <a:pt x="18735" y="12824"/>
                    <a:pt x="21661" y="17856"/>
                    <a:pt x="20966" y="22655"/>
                  </a:cubicBezTo>
                  <a:cubicBezTo>
                    <a:pt x="20591" y="25225"/>
                    <a:pt x="19199" y="27455"/>
                    <a:pt x="16808" y="29257"/>
                  </a:cubicBezTo>
                  <a:lnTo>
                    <a:pt x="16808" y="10112"/>
                  </a:lnTo>
                  <a:close/>
                  <a:moveTo>
                    <a:pt x="12827" y="0"/>
                  </a:moveTo>
                  <a:cubicBezTo>
                    <a:pt x="12572" y="0"/>
                    <a:pt x="12334" y="111"/>
                    <a:pt x="12169" y="317"/>
                  </a:cubicBezTo>
                  <a:cubicBezTo>
                    <a:pt x="11955" y="566"/>
                    <a:pt x="11884" y="923"/>
                    <a:pt x="12009" y="1226"/>
                  </a:cubicBezTo>
                  <a:cubicBezTo>
                    <a:pt x="13543" y="5009"/>
                    <a:pt x="11348" y="6954"/>
                    <a:pt x="10760" y="7364"/>
                  </a:cubicBezTo>
                  <a:cubicBezTo>
                    <a:pt x="8547" y="8042"/>
                    <a:pt x="6477" y="9131"/>
                    <a:pt x="4711" y="10630"/>
                  </a:cubicBezTo>
                  <a:cubicBezTo>
                    <a:pt x="1713" y="13145"/>
                    <a:pt x="1" y="16464"/>
                    <a:pt x="1" y="19747"/>
                  </a:cubicBezTo>
                  <a:cubicBezTo>
                    <a:pt x="1" y="23030"/>
                    <a:pt x="1678" y="26099"/>
                    <a:pt x="4747" y="28383"/>
                  </a:cubicBezTo>
                  <a:cubicBezTo>
                    <a:pt x="7191" y="30203"/>
                    <a:pt x="10260" y="31363"/>
                    <a:pt x="13579" y="31720"/>
                  </a:cubicBezTo>
                  <a:cubicBezTo>
                    <a:pt x="13026" y="32487"/>
                    <a:pt x="12134" y="33058"/>
                    <a:pt x="11741" y="33254"/>
                  </a:cubicBezTo>
                  <a:cubicBezTo>
                    <a:pt x="11313" y="33486"/>
                    <a:pt x="11134" y="34021"/>
                    <a:pt x="11366" y="34467"/>
                  </a:cubicBezTo>
                  <a:cubicBezTo>
                    <a:pt x="11527" y="34771"/>
                    <a:pt x="11830" y="34949"/>
                    <a:pt x="12151" y="34949"/>
                  </a:cubicBezTo>
                  <a:cubicBezTo>
                    <a:pt x="12294" y="34949"/>
                    <a:pt x="12437" y="34913"/>
                    <a:pt x="12562" y="34842"/>
                  </a:cubicBezTo>
                  <a:cubicBezTo>
                    <a:pt x="12651" y="34806"/>
                    <a:pt x="14061" y="34075"/>
                    <a:pt x="15024" y="32790"/>
                  </a:cubicBezTo>
                  <a:lnTo>
                    <a:pt x="15024" y="35359"/>
                  </a:lnTo>
                  <a:cubicBezTo>
                    <a:pt x="15024" y="35859"/>
                    <a:pt x="15417" y="36252"/>
                    <a:pt x="15916" y="36252"/>
                  </a:cubicBezTo>
                  <a:cubicBezTo>
                    <a:pt x="16416" y="36252"/>
                    <a:pt x="16808" y="35859"/>
                    <a:pt x="16808" y="35359"/>
                  </a:cubicBezTo>
                  <a:lnTo>
                    <a:pt x="16808" y="32790"/>
                  </a:lnTo>
                  <a:cubicBezTo>
                    <a:pt x="17772" y="34075"/>
                    <a:pt x="19181" y="34806"/>
                    <a:pt x="19271" y="34842"/>
                  </a:cubicBezTo>
                  <a:cubicBezTo>
                    <a:pt x="19395" y="34913"/>
                    <a:pt x="19538" y="34949"/>
                    <a:pt x="19681" y="34949"/>
                  </a:cubicBezTo>
                  <a:cubicBezTo>
                    <a:pt x="20002" y="34949"/>
                    <a:pt x="20305" y="34771"/>
                    <a:pt x="20466" y="34467"/>
                  </a:cubicBezTo>
                  <a:cubicBezTo>
                    <a:pt x="20698" y="34021"/>
                    <a:pt x="20520" y="33486"/>
                    <a:pt x="20091" y="33254"/>
                  </a:cubicBezTo>
                  <a:cubicBezTo>
                    <a:pt x="19699" y="33058"/>
                    <a:pt x="18807" y="32487"/>
                    <a:pt x="18236" y="31720"/>
                  </a:cubicBezTo>
                  <a:cubicBezTo>
                    <a:pt x="21572" y="31363"/>
                    <a:pt x="24641" y="30203"/>
                    <a:pt x="27068" y="28383"/>
                  </a:cubicBezTo>
                  <a:cubicBezTo>
                    <a:pt x="30155" y="26099"/>
                    <a:pt x="31832" y="23030"/>
                    <a:pt x="31832" y="19747"/>
                  </a:cubicBezTo>
                  <a:cubicBezTo>
                    <a:pt x="31832" y="16464"/>
                    <a:pt x="30119" y="13145"/>
                    <a:pt x="27121" y="10630"/>
                  </a:cubicBezTo>
                  <a:cubicBezTo>
                    <a:pt x="25355" y="9131"/>
                    <a:pt x="23285" y="8042"/>
                    <a:pt x="21073" y="7364"/>
                  </a:cubicBezTo>
                  <a:cubicBezTo>
                    <a:pt x="20484" y="6936"/>
                    <a:pt x="18289" y="5009"/>
                    <a:pt x="19824" y="1226"/>
                  </a:cubicBezTo>
                  <a:cubicBezTo>
                    <a:pt x="19949" y="923"/>
                    <a:pt x="19877" y="566"/>
                    <a:pt x="19663" y="317"/>
                  </a:cubicBezTo>
                  <a:cubicBezTo>
                    <a:pt x="19499" y="111"/>
                    <a:pt x="19261" y="0"/>
                    <a:pt x="19006" y="0"/>
                  </a:cubicBezTo>
                  <a:cubicBezTo>
                    <a:pt x="18928" y="0"/>
                    <a:pt x="18850" y="10"/>
                    <a:pt x="18771" y="31"/>
                  </a:cubicBezTo>
                  <a:cubicBezTo>
                    <a:pt x="18700" y="49"/>
                    <a:pt x="17129" y="441"/>
                    <a:pt x="15916" y="1726"/>
                  </a:cubicBezTo>
                  <a:cubicBezTo>
                    <a:pt x="14703" y="441"/>
                    <a:pt x="13133" y="49"/>
                    <a:pt x="13061" y="31"/>
                  </a:cubicBezTo>
                  <a:cubicBezTo>
                    <a:pt x="12983" y="10"/>
                    <a:pt x="12904" y="0"/>
                    <a:pt x="128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7"/>
            <p:cNvSpPr/>
            <p:nvPr/>
          </p:nvSpPr>
          <p:spPr>
            <a:xfrm rot="1784349">
              <a:off x="8557794" y="4162778"/>
              <a:ext cx="203861" cy="513117"/>
            </a:xfrm>
            <a:custGeom>
              <a:avLst/>
              <a:gdLst/>
              <a:ahLst/>
              <a:cxnLst/>
              <a:rect l="l" t="t" r="r" b="b"/>
              <a:pathLst>
                <a:path w="7316" h="18415" extrusionOk="0">
                  <a:moveTo>
                    <a:pt x="7316" y="1"/>
                  </a:moveTo>
                  <a:cubicBezTo>
                    <a:pt x="2891" y="2713"/>
                    <a:pt x="0" y="6585"/>
                    <a:pt x="0" y="10153"/>
                  </a:cubicBezTo>
                  <a:cubicBezTo>
                    <a:pt x="0" y="14418"/>
                    <a:pt x="3141" y="16969"/>
                    <a:pt x="5995" y="18414"/>
                  </a:cubicBezTo>
                  <a:cubicBezTo>
                    <a:pt x="4639" y="16791"/>
                    <a:pt x="3819" y="14953"/>
                    <a:pt x="3515" y="12901"/>
                  </a:cubicBezTo>
                  <a:cubicBezTo>
                    <a:pt x="2802" y="7994"/>
                    <a:pt x="5282" y="3070"/>
                    <a:pt x="731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7"/>
            <p:cNvSpPr/>
            <p:nvPr/>
          </p:nvSpPr>
          <p:spPr>
            <a:xfrm rot="1784349">
              <a:off x="8666953" y="4209981"/>
              <a:ext cx="135285" cy="533486"/>
            </a:xfrm>
            <a:custGeom>
              <a:avLst/>
              <a:gdLst/>
              <a:ahLst/>
              <a:cxnLst/>
              <a:rect l="l" t="t" r="r" b="b"/>
              <a:pathLst>
                <a:path w="4855" h="19146" extrusionOk="0">
                  <a:moveTo>
                    <a:pt x="4854" y="0"/>
                  </a:moveTo>
                  <a:cubicBezTo>
                    <a:pt x="2927" y="2712"/>
                    <a:pt x="1" y="7762"/>
                    <a:pt x="697" y="12561"/>
                  </a:cubicBezTo>
                  <a:cubicBezTo>
                    <a:pt x="1071" y="15131"/>
                    <a:pt x="2463" y="17343"/>
                    <a:pt x="4854" y="19145"/>
                  </a:cubicBezTo>
                  <a:lnTo>
                    <a:pt x="485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7"/>
            <p:cNvSpPr/>
            <p:nvPr/>
          </p:nvSpPr>
          <p:spPr>
            <a:xfrm rot="1784349">
              <a:off x="8469362" y="4101876"/>
              <a:ext cx="253098" cy="530532"/>
            </a:xfrm>
            <a:custGeom>
              <a:avLst/>
              <a:gdLst/>
              <a:ahLst/>
              <a:cxnLst/>
              <a:rect l="l" t="t" r="r" b="b"/>
              <a:pathLst>
                <a:path w="9083" h="19040" extrusionOk="0">
                  <a:moveTo>
                    <a:pt x="9083" y="1"/>
                  </a:moveTo>
                  <a:cubicBezTo>
                    <a:pt x="7245" y="608"/>
                    <a:pt x="5550" y="1535"/>
                    <a:pt x="4087" y="2767"/>
                  </a:cubicBezTo>
                  <a:cubicBezTo>
                    <a:pt x="1482" y="4943"/>
                    <a:pt x="1" y="7780"/>
                    <a:pt x="1" y="10528"/>
                  </a:cubicBezTo>
                  <a:cubicBezTo>
                    <a:pt x="1" y="14061"/>
                    <a:pt x="2445" y="17183"/>
                    <a:pt x="6156" y="19039"/>
                  </a:cubicBezTo>
                  <a:cubicBezTo>
                    <a:pt x="3444" y="16880"/>
                    <a:pt x="2017" y="14132"/>
                    <a:pt x="2017" y="10956"/>
                  </a:cubicBezTo>
                  <a:cubicBezTo>
                    <a:pt x="2017" y="8387"/>
                    <a:pt x="3177" y="5728"/>
                    <a:pt x="5371" y="3248"/>
                  </a:cubicBezTo>
                  <a:cubicBezTo>
                    <a:pt x="6424" y="2053"/>
                    <a:pt x="7673" y="964"/>
                    <a:pt x="908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7"/>
            <p:cNvSpPr/>
            <p:nvPr/>
          </p:nvSpPr>
          <p:spPr>
            <a:xfrm rot="1784349">
              <a:off x="8957065" y="4102089"/>
              <a:ext cx="130297" cy="115357"/>
            </a:xfrm>
            <a:custGeom>
              <a:avLst/>
              <a:gdLst/>
              <a:ahLst/>
              <a:cxnLst/>
              <a:rect l="l" t="t" r="r" b="b"/>
              <a:pathLst>
                <a:path w="4676" h="4140" extrusionOk="0">
                  <a:moveTo>
                    <a:pt x="679" y="0"/>
                  </a:moveTo>
                  <a:lnTo>
                    <a:pt x="679" y="0"/>
                  </a:lnTo>
                  <a:cubicBezTo>
                    <a:pt x="946" y="1820"/>
                    <a:pt x="518" y="3194"/>
                    <a:pt x="1" y="4140"/>
                  </a:cubicBezTo>
                  <a:cubicBezTo>
                    <a:pt x="768" y="4050"/>
                    <a:pt x="1535" y="3997"/>
                    <a:pt x="2320" y="3997"/>
                  </a:cubicBezTo>
                  <a:lnTo>
                    <a:pt x="2356" y="3997"/>
                  </a:lnTo>
                  <a:cubicBezTo>
                    <a:pt x="3141" y="3997"/>
                    <a:pt x="3908" y="4050"/>
                    <a:pt x="4676" y="4140"/>
                  </a:cubicBezTo>
                  <a:cubicBezTo>
                    <a:pt x="4158" y="3194"/>
                    <a:pt x="3730" y="1820"/>
                    <a:pt x="3998" y="0"/>
                  </a:cubicBezTo>
                  <a:lnTo>
                    <a:pt x="3998" y="0"/>
                  </a:lnTo>
                  <a:cubicBezTo>
                    <a:pt x="3694" y="268"/>
                    <a:pt x="3391" y="589"/>
                    <a:pt x="3159" y="982"/>
                  </a:cubicBezTo>
                  <a:cubicBezTo>
                    <a:pt x="3006" y="1287"/>
                    <a:pt x="2693" y="1447"/>
                    <a:pt x="2387" y="1447"/>
                  </a:cubicBezTo>
                  <a:cubicBezTo>
                    <a:pt x="2370" y="1447"/>
                    <a:pt x="2354" y="1446"/>
                    <a:pt x="2338" y="1445"/>
                  </a:cubicBezTo>
                  <a:cubicBezTo>
                    <a:pt x="2321" y="1446"/>
                    <a:pt x="2304" y="1447"/>
                    <a:pt x="2287" y="1447"/>
                  </a:cubicBezTo>
                  <a:cubicBezTo>
                    <a:pt x="1967" y="1447"/>
                    <a:pt x="1669" y="1287"/>
                    <a:pt x="1500" y="982"/>
                  </a:cubicBezTo>
                  <a:cubicBezTo>
                    <a:pt x="1285" y="589"/>
                    <a:pt x="982" y="268"/>
                    <a:pt x="67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7"/>
            <p:cNvSpPr/>
            <p:nvPr/>
          </p:nvSpPr>
          <p:spPr>
            <a:xfrm rot="1784349">
              <a:off x="8880590" y="4347227"/>
              <a:ext cx="203888" cy="513619"/>
            </a:xfrm>
            <a:custGeom>
              <a:avLst/>
              <a:gdLst/>
              <a:ahLst/>
              <a:cxnLst/>
              <a:rect l="l" t="t" r="r" b="b"/>
              <a:pathLst>
                <a:path w="7317" h="18433" extrusionOk="0">
                  <a:moveTo>
                    <a:pt x="1" y="1"/>
                  </a:moveTo>
                  <a:cubicBezTo>
                    <a:pt x="2035" y="3070"/>
                    <a:pt x="4515" y="7994"/>
                    <a:pt x="3801" y="12901"/>
                  </a:cubicBezTo>
                  <a:cubicBezTo>
                    <a:pt x="3498" y="14953"/>
                    <a:pt x="2677" y="16809"/>
                    <a:pt x="1321" y="18432"/>
                  </a:cubicBezTo>
                  <a:cubicBezTo>
                    <a:pt x="1606" y="18290"/>
                    <a:pt x="1892" y="18129"/>
                    <a:pt x="2177" y="17968"/>
                  </a:cubicBezTo>
                  <a:cubicBezTo>
                    <a:pt x="5585" y="15988"/>
                    <a:pt x="7316" y="13347"/>
                    <a:pt x="7316" y="10153"/>
                  </a:cubicBezTo>
                  <a:cubicBezTo>
                    <a:pt x="7316" y="6585"/>
                    <a:pt x="4426" y="2713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7"/>
            <p:cNvSpPr/>
            <p:nvPr/>
          </p:nvSpPr>
          <p:spPr>
            <a:xfrm rot="1784349">
              <a:off x="8827568" y="4301728"/>
              <a:ext cx="135257" cy="533486"/>
            </a:xfrm>
            <a:custGeom>
              <a:avLst/>
              <a:gdLst/>
              <a:ahLst/>
              <a:cxnLst/>
              <a:rect l="l" t="t" r="r" b="b"/>
              <a:pathLst>
                <a:path w="4854" h="19146" extrusionOk="0">
                  <a:moveTo>
                    <a:pt x="0" y="0"/>
                  </a:moveTo>
                  <a:lnTo>
                    <a:pt x="0" y="19145"/>
                  </a:lnTo>
                  <a:cubicBezTo>
                    <a:pt x="2391" y="17343"/>
                    <a:pt x="3783" y="15113"/>
                    <a:pt x="4158" y="12543"/>
                  </a:cubicBezTo>
                  <a:cubicBezTo>
                    <a:pt x="4853" y="7744"/>
                    <a:pt x="1927" y="2712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7"/>
            <p:cNvSpPr/>
            <p:nvPr/>
          </p:nvSpPr>
          <p:spPr>
            <a:xfrm rot="1784349">
              <a:off x="8933469" y="4367005"/>
              <a:ext cx="253098" cy="530532"/>
            </a:xfrm>
            <a:custGeom>
              <a:avLst/>
              <a:gdLst/>
              <a:ahLst/>
              <a:cxnLst/>
              <a:rect l="l" t="t" r="r" b="b"/>
              <a:pathLst>
                <a:path w="9083" h="19040" extrusionOk="0">
                  <a:moveTo>
                    <a:pt x="1" y="1"/>
                  </a:moveTo>
                  <a:cubicBezTo>
                    <a:pt x="1410" y="964"/>
                    <a:pt x="2659" y="2053"/>
                    <a:pt x="3712" y="3248"/>
                  </a:cubicBezTo>
                  <a:cubicBezTo>
                    <a:pt x="5907" y="5728"/>
                    <a:pt x="7066" y="8387"/>
                    <a:pt x="7066" y="10956"/>
                  </a:cubicBezTo>
                  <a:cubicBezTo>
                    <a:pt x="7066" y="14132"/>
                    <a:pt x="5639" y="16880"/>
                    <a:pt x="2927" y="19039"/>
                  </a:cubicBezTo>
                  <a:cubicBezTo>
                    <a:pt x="6638" y="17183"/>
                    <a:pt x="9083" y="14061"/>
                    <a:pt x="9083" y="10528"/>
                  </a:cubicBezTo>
                  <a:cubicBezTo>
                    <a:pt x="9083" y="7780"/>
                    <a:pt x="7602" y="4943"/>
                    <a:pt x="4997" y="2767"/>
                  </a:cubicBezTo>
                  <a:cubicBezTo>
                    <a:pt x="3533" y="1535"/>
                    <a:pt x="1838" y="608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6" name="Google Shape;146;p7"/>
          <p:cNvGrpSpPr/>
          <p:nvPr/>
        </p:nvGrpSpPr>
        <p:grpSpPr>
          <a:xfrm rot="-3144406">
            <a:off x="1090749" y="4739189"/>
            <a:ext cx="622795" cy="569579"/>
            <a:chOff x="7951491" y="3948941"/>
            <a:chExt cx="472500" cy="432126"/>
          </a:xfrm>
        </p:grpSpPr>
        <p:sp>
          <p:nvSpPr>
            <p:cNvPr id="147" name="Google Shape;147;p7"/>
            <p:cNvSpPr/>
            <p:nvPr/>
          </p:nvSpPr>
          <p:spPr>
            <a:xfrm>
              <a:off x="7951491" y="3948941"/>
              <a:ext cx="472500" cy="432126"/>
            </a:xfrm>
            <a:custGeom>
              <a:avLst/>
              <a:gdLst/>
              <a:ahLst/>
              <a:cxnLst/>
              <a:rect l="l" t="t" r="r" b="b"/>
              <a:pathLst>
                <a:path w="6076" h="5557" extrusionOk="0">
                  <a:moveTo>
                    <a:pt x="3043" y="0"/>
                  </a:moveTo>
                  <a:cubicBezTo>
                    <a:pt x="2851" y="0"/>
                    <a:pt x="2657" y="20"/>
                    <a:pt x="2462" y="62"/>
                  </a:cubicBezTo>
                  <a:cubicBezTo>
                    <a:pt x="964" y="383"/>
                    <a:pt x="0" y="1855"/>
                    <a:pt x="321" y="3354"/>
                  </a:cubicBezTo>
                  <a:cubicBezTo>
                    <a:pt x="601" y="4658"/>
                    <a:pt x="1751" y="5557"/>
                    <a:pt x="3033" y="5557"/>
                  </a:cubicBezTo>
                  <a:cubicBezTo>
                    <a:pt x="3224" y="5557"/>
                    <a:pt x="3419" y="5537"/>
                    <a:pt x="3613" y="5495"/>
                  </a:cubicBezTo>
                  <a:cubicBezTo>
                    <a:pt x="5112" y="5174"/>
                    <a:pt x="6075" y="3702"/>
                    <a:pt x="5754" y="2203"/>
                  </a:cubicBezTo>
                  <a:cubicBezTo>
                    <a:pt x="5475" y="899"/>
                    <a:pt x="4324" y="0"/>
                    <a:pt x="3043" y="0"/>
                  </a:cubicBezTo>
                  <a:close/>
                </a:path>
              </a:pathLst>
            </a:custGeom>
            <a:solidFill>
              <a:schemeClr val="dk2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8" name="Google Shape;148;p7"/>
            <p:cNvGrpSpPr/>
            <p:nvPr/>
          </p:nvGrpSpPr>
          <p:grpSpPr>
            <a:xfrm>
              <a:off x="8040998" y="4004152"/>
              <a:ext cx="305305" cy="293709"/>
              <a:chOff x="8040998" y="4004152"/>
              <a:chExt cx="305305" cy="293709"/>
            </a:xfrm>
          </p:grpSpPr>
          <p:sp>
            <p:nvSpPr>
              <p:cNvPr id="149" name="Google Shape;149;p7"/>
              <p:cNvSpPr/>
              <p:nvPr/>
            </p:nvSpPr>
            <p:spPr>
              <a:xfrm>
                <a:off x="8238677" y="4004152"/>
                <a:ext cx="36861" cy="34060"/>
              </a:xfrm>
              <a:custGeom>
                <a:avLst/>
                <a:gdLst/>
                <a:ahLst/>
                <a:cxnLst/>
                <a:rect l="l" t="t" r="r" b="b"/>
                <a:pathLst>
                  <a:path w="474" h="438" extrusionOk="0">
                    <a:moveTo>
                      <a:pt x="232" y="1"/>
                    </a:moveTo>
                    <a:cubicBezTo>
                      <a:pt x="221" y="1"/>
                      <a:pt x="209" y="1"/>
                      <a:pt x="197" y="3"/>
                    </a:cubicBezTo>
                    <a:cubicBezTo>
                      <a:pt x="81" y="30"/>
                      <a:pt x="1" y="146"/>
                      <a:pt x="27" y="262"/>
                    </a:cubicBezTo>
                    <a:cubicBezTo>
                      <a:pt x="50" y="369"/>
                      <a:pt x="139" y="437"/>
                      <a:pt x="237" y="437"/>
                    </a:cubicBezTo>
                    <a:cubicBezTo>
                      <a:pt x="253" y="437"/>
                      <a:pt x="270" y="435"/>
                      <a:pt x="286" y="432"/>
                    </a:cubicBezTo>
                    <a:cubicBezTo>
                      <a:pt x="402" y="405"/>
                      <a:pt x="473" y="289"/>
                      <a:pt x="455" y="173"/>
                    </a:cubicBezTo>
                    <a:cubicBezTo>
                      <a:pt x="431" y="69"/>
                      <a:pt x="336" y="1"/>
                      <a:pt x="232" y="1"/>
                    </a:cubicBezTo>
                    <a:close/>
                  </a:path>
                </a:pathLst>
              </a:custGeom>
              <a:solidFill>
                <a:srgbClr val="EF42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7"/>
              <p:cNvSpPr/>
              <p:nvPr/>
            </p:nvSpPr>
            <p:spPr>
              <a:xfrm>
                <a:off x="8240777" y="4264112"/>
                <a:ext cx="36861" cy="33516"/>
              </a:xfrm>
              <a:custGeom>
                <a:avLst/>
                <a:gdLst/>
                <a:ahLst/>
                <a:cxnLst/>
                <a:rect l="l" t="t" r="r" b="b"/>
                <a:pathLst>
                  <a:path w="474" h="431" extrusionOk="0">
                    <a:moveTo>
                      <a:pt x="237" y="0"/>
                    </a:moveTo>
                    <a:cubicBezTo>
                      <a:pt x="221" y="0"/>
                      <a:pt x="204" y="2"/>
                      <a:pt x="188" y="6"/>
                    </a:cubicBezTo>
                    <a:cubicBezTo>
                      <a:pt x="72" y="24"/>
                      <a:pt x="0" y="140"/>
                      <a:pt x="18" y="255"/>
                    </a:cubicBezTo>
                    <a:cubicBezTo>
                      <a:pt x="41" y="363"/>
                      <a:pt x="130" y="431"/>
                      <a:pt x="228" y="431"/>
                    </a:cubicBezTo>
                    <a:cubicBezTo>
                      <a:pt x="244" y="431"/>
                      <a:pt x="261" y="429"/>
                      <a:pt x="277" y="425"/>
                    </a:cubicBezTo>
                    <a:cubicBezTo>
                      <a:pt x="402" y="398"/>
                      <a:pt x="473" y="291"/>
                      <a:pt x="446" y="166"/>
                    </a:cubicBezTo>
                    <a:cubicBezTo>
                      <a:pt x="423" y="67"/>
                      <a:pt x="335" y="0"/>
                      <a:pt x="237" y="0"/>
                    </a:cubicBezTo>
                    <a:close/>
                  </a:path>
                </a:pathLst>
              </a:custGeom>
              <a:solidFill>
                <a:srgbClr val="EF42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7"/>
              <p:cNvSpPr/>
              <p:nvPr/>
            </p:nvSpPr>
            <p:spPr>
              <a:xfrm>
                <a:off x="8040998" y="4051665"/>
                <a:ext cx="75665" cy="69442"/>
              </a:xfrm>
              <a:custGeom>
                <a:avLst/>
                <a:gdLst/>
                <a:ahLst/>
                <a:cxnLst/>
                <a:rect l="l" t="t" r="r" b="b"/>
                <a:pathLst>
                  <a:path w="973" h="893" extrusionOk="0">
                    <a:moveTo>
                      <a:pt x="477" y="0"/>
                    </a:moveTo>
                    <a:cubicBezTo>
                      <a:pt x="449" y="0"/>
                      <a:pt x="421" y="3"/>
                      <a:pt x="393" y="8"/>
                    </a:cubicBezTo>
                    <a:cubicBezTo>
                      <a:pt x="152" y="61"/>
                      <a:pt x="0" y="302"/>
                      <a:pt x="54" y="543"/>
                    </a:cubicBezTo>
                    <a:cubicBezTo>
                      <a:pt x="92" y="751"/>
                      <a:pt x="277" y="893"/>
                      <a:pt x="482" y="893"/>
                    </a:cubicBezTo>
                    <a:cubicBezTo>
                      <a:pt x="515" y="893"/>
                      <a:pt x="547" y="889"/>
                      <a:pt x="580" y="882"/>
                    </a:cubicBezTo>
                    <a:cubicBezTo>
                      <a:pt x="821" y="829"/>
                      <a:pt x="972" y="597"/>
                      <a:pt x="919" y="356"/>
                    </a:cubicBezTo>
                    <a:cubicBezTo>
                      <a:pt x="880" y="143"/>
                      <a:pt x="687" y="0"/>
                      <a:pt x="477" y="0"/>
                    </a:cubicBezTo>
                    <a:close/>
                  </a:path>
                </a:pathLst>
              </a:custGeom>
              <a:solidFill>
                <a:srgbClr val="EF42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7"/>
              <p:cNvSpPr/>
              <p:nvPr/>
            </p:nvSpPr>
            <p:spPr>
              <a:xfrm>
                <a:off x="8040998" y="4214889"/>
                <a:ext cx="43782" cy="40359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19" extrusionOk="0">
                    <a:moveTo>
                      <a:pt x="274" y="1"/>
                    </a:moveTo>
                    <a:cubicBezTo>
                      <a:pt x="257" y="1"/>
                      <a:pt x="240" y="2"/>
                      <a:pt x="223" y="5"/>
                    </a:cubicBezTo>
                    <a:cubicBezTo>
                      <a:pt x="89" y="32"/>
                      <a:pt x="0" y="175"/>
                      <a:pt x="27" y="309"/>
                    </a:cubicBezTo>
                    <a:cubicBezTo>
                      <a:pt x="50" y="434"/>
                      <a:pt x="164" y="519"/>
                      <a:pt x="282" y="519"/>
                    </a:cubicBezTo>
                    <a:cubicBezTo>
                      <a:pt x="298" y="519"/>
                      <a:pt x="314" y="517"/>
                      <a:pt x="330" y="514"/>
                    </a:cubicBezTo>
                    <a:cubicBezTo>
                      <a:pt x="473" y="478"/>
                      <a:pt x="562" y="344"/>
                      <a:pt x="535" y="202"/>
                    </a:cubicBezTo>
                    <a:cubicBezTo>
                      <a:pt x="504" y="84"/>
                      <a:pt x="396" y="1"/>
                      <a:pt x="274" y="1"/>
                    </a:cubicBezTo>
                    <a:close/>
                  </a:path>
                </a:pathLst>
              </a:custGeom>
              <a:solidFill>
                <a:srgbClr val="EF42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3;p7"/>
              <p:cNvSpPr/>
              <p:nvPr/>
            </p:nvSpPr>
            <p:spPr>
              <a:xfrm>
                <a:off x="8302522" y="4139070"/>
                <a:ext cx="43782" cy="39892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13" extrusionOk="0">
                    <a:moveTo>
                      <a:pt x="286" y="0"/>
                    </a:moveTo>
                    <a:cubicBezTo>
                      <a:pt x="266" y="0"/>
                      <a:pt x="245" y="3"/>
                      <a:pt x="223" y="8"/>
                    </a:cubicBezTo>
                    <a:cubicBezTo>
                      <a:pt x="89" y="35"/>
                      <a:pt x="0" y="168"/>
                      <a:pt x="27" y="311"/>
                    </a:cubicBezTo>
                    <a:cubicBezTo>
                      <a:pt x="51" y="429"/>
                      <a:pt x="164" y="512"/>
                      <a:pt x="282" y="512"/>
                    </a:cubicBezTo>
                    <a:cubicBezTo>
                      <a:pt x="298" y="512"/>
                      <a:pt x="314" y="511"/>
                      <a:pt x="330" y="507"/>
                    </a:cubicBezTo>
                    <a:cubicBezTo>
                      <a:pt x="473" y="481"/>
                      <a:pt x="562" y="347"/>
                      <a:pt x="527" y="204"/>
                    </a:cubicBezTo>
                    <a:cubicBezTo>
                      <a:pt x="504" y="83"/>
                      <a:pt x="404" y="0"/>
                      <a:pt x="286" y="0"/>
                    </a:cubicBezTo>
                    <a:close/>
                  </a:path>
                </a:pathLst>
              </a:custGeom>
              <a:solidFill>
                <a:srgbClr val="EF42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154;p7"/>
              <p:cNvSpPr/>
              <p:nvPr/>
            </p:nvSpPr>
            <p:spPr>
              <a:xfrm>
                <a:off x="8139449" y="4040467"/>
                <a:ext cx="59101" cy="53501"/>
              </a:xfrm>
              <a:custGeom>
                <a:avLst/>
                <a:gdLst/>
                <a:ahLst/>
                <a:cxnLst/>
                <a:rect l="l" t="t" r="r" b="b"/>
                <a:pathLst>
                  <a:path w="760" h="688" extrusionOk="0">
                    <a:moveTo>
                      <a:pt x="387" y="0"/>
                    </a:moveTo>
                    <a:cubicBezTo>
                      <a:pt x="362" y="0"/>
                      <a:pt x="338" y="3"/>
                      <a:pt x="313" y="9"/>
                    </a:cubicBezTo>
                    <a:cubicBezTo>
                      <a:pt x="126" y="45"/>
                      <a:pt x="1" y="232"/>
                      <a:pt x="45" y="419"/>
                    </a:cubicBezTo>
                    <a:cubicBezTo>
                      <a:pt x="76" y="573"/>
                      <a:pt x="220" y="687"/>
                      <a:pt x="379" y="687"/>
                    </a:cubicBezTo>
                    <a:cubicBezTo>
                      <a:pt x="404" y="687"/>
                      <a:pt x="430" y="684"/>
                      <a:pt x="456" y="678"/>
                    </a:cubicBezTo>
                    <a:cubicBezTo>
                      <a:pt x="634" y="643"/>
                      <a:pt x="759" y="455"/>
                      <a:pt x="714" y="277"/>
                    </a:cubicBezTo>
                    <a:cubicBezTo>
                      <a:pt x="684" y="115"/>
                      <a:pt x="540" y="0"/>
                      <a:pt x="387" y="0"/>
                    </a:cubicBezTo>
                    <a:close/>
                  </a:path>
                </a:pathLst>
              </a:custGeom>
              <a:solidFill>
                <a:srgbClr val="EF42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55;p7"/>
              <p:cNvSpPr/>
              <p:nvPr/>
            </p:nvSpPr>
            <p:spPr>
              <a:xfrm>
                <a:off x="8160290" y="4137748"/>
                <a:ext cx="59024" cy="53812"/>
              </a:xfrm>
              <a:custGeom>
                <a:avLst/>
                <a:gdLst/>
                <a:ahLst/>
                <a:cxnLst/>
                <a:rect l="l" t="t" r="r" b="b"/>
                <a:pathLst>
                  <a:path w="759" h="692" extrusionOk="0">
                    <a:moveTo>
                      <a:pt x="372" y="1"/>
                    </a:moveTo>
                    <a:cubicBezTo>
                      <a:pt x="349" y="1"/>
                      <a:pt x="327" y="3"/>
                      <a:pt x="304" y="7"/>
                    </a:cubicBezTo>
                    <a:cubicBezTo>
                      <a:pt x="125" y="52"/>
                      <a:pt x="0" y="230"/>
                      <a:pt x="45" y="417"/>
                    </a:cubicBezTo>
                    <a:cubicBezTo>
                      <a:pt x="76" y="582"/>
                      <a:pt x="225" y="691"/>
                      <a:pt x="381" y="691"/>
                    </a:cubicBezTo>
                    <a:cubicBezTo>
                      <a:pt x="403" y="691"/>
                      <a:pt x="425" y="689"/>
                      <a:pt x="446" y="685"/>
                    </a:cubicBezTo>
                    <a:cubicBezTo>
                      <a:pt x="634" y="640"/>
                      <a:pt x="759" y="462"/>
                      <a:pt x="714" y="275"/>
                    </a:cubicBezTo>
                    <a:cubicBezTo>
                      <a:pt x="683" y="110"/>
                      <a:pt x="534" y="1"/>
                      <a:pt x="372" y="1"/>
                    </a:cubicBezTo>
                    <a:close/>
                  </a:path>
                </a:pathLst>
              </a:custGeom>
              <a:solidFill>
                <a:srgbClr val="EF42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7"/>
              <p:cNvSpPr/>
              <p:nvPr/>
            </p:nvSpPr>
            <p:spPr>
              <a:xfrm>
                <a:off x="8139449" y="4231996"/>
                <a:ext cx="71544" cy="65865"/>
              </a:xfrm>
              <a:custGeom>
                <a:avLst/>
                <a:gdLst/>
                <a:ahLst/>
                <a:cxnLst/>
                <a:rect l="l" t="t" r="r" b="b"/>
                <a:pathLst>
                  <a:path w="920" h="847" extrusionOk="0">
                    <a:moveTo>
                      <a:pt x="458" y="0"/>
                    </a:moveTo>
                    <a:cubicBezTo>
                      <a:pt x="431" y="0"/>
                      <a:pt x="403" y="3"/>
                      <a:pt x="375" y="8"/>
                    </a:cubicBezTo>
                    <a:cubicBezTo>
                      <a:pt x="144" y="62"/>
                      <a:pt x="1" y="285"/>
                      <a:pt x="54" y="508"/>
                    </a:cubicBezTo>
                    <a:cubicBezTo>
                      <a:pt x="93" y="711"/>
                      <a:pt x="270" y="846"/>
                      <a:pt x="469" y="846"/>
                    </a:cubicBezTo>
                    <a:cubicBezTo>
                      <a:pt x="497" y="846"/>
                      <a:pt x="525" y="843"/>
                      <a:pt x="554" y="838"/>
                    </a:cubicBezTo>
                    <a:cubicBezTo>
                      <a:pt x="777" y="784"/>
                      <a:pt x="920" y="561"/>
                      <a:pt x="875" y="338"/>
                    </a:cubicBezTo>
                    <a:cubicBezTo>
                      <a:pt x="836" y="135"/>
                      <a:pt x="653" y="0"/>
                      <a:pt x="458" y="0"/>
                    </a:cubicBezTo>
                    <a:close/>
                  </a:path>
                </a:pathLst>
              </a:custGeom>
              <a:solidFill>
                <a:srgbClr val="EF42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57" name="Google Shape;157;p7"/>
          <p:cNvGrpSpPr/>
          <p:nvPr/>
        </p:nvGrpSpPr>
        <p:grpSpPr>
          <a:xfrm>
            <a:off x="7300319" y="-408113"/>
            <a:ext cx="1371855" cy="958901"/>
            <a:chOff x="7300319" y="-408113"/>
            <a:chExt cx="1371855" cy="958901"/>
          </a:xfrm>
        </p:grpSpPr>
        <p:sp>
          <p:nvSpPr>
            <p:cNvPr id="158" name="Google Shape;158;p7"/>
            <p:cNvSpPr/>
            <p:nvPr/>
          </p:nvSpPr>
          <p:spPr>
            <a:xfrm rot="-3673501">
              <a:off x="7894710" y="-409392"/>
              <a:ext cx="498222" cy="966710"/>
            </a:xfrm>
            <a:custGeom>
              <a:avLst/>
              <a:gdLst/>
              <a:ahLst/>
              <a:cxnLst/>
              <a:rect l="l" t="t" r="r" b="b"/>
              <a:pathLst>
                <a:path w="15970" h="32069" extrusionOk="0">
                  <a:moveTo>
                    <a:pt x="8244" y="1"/>
                  </a:moveTo>
                  <a:cubicBezTo>
                    <a:pt x="7695" y="1"/>
                    <a:pt x="5746" y="122"/>
                    <a:pt x="5389" y="1984"/>
                  </a:cubicBezTo>
                  <a:cubicBezTo>
                    <a:pt x="5300" y="2466"/>
                    <a:pt x="4907" y="2823"/>
                    <a:pt x="4408" y="2823"/>
                  </a:cubicBezTo>
                  <a:cubicBezTo>
                    <a:pt x="3908" y="2823"/>
                    <a:pt x="3498" y="2484"/>
                    <a:pt x="3408" y="2020"/>
                  </a:cubicBezTo>
                  <a:cubicBezTo>
                    <a:pt x="3105" y="414"/>
                    <a:pt x="1481" y="75"/>
                    <a:pt x="179" y="75"/>
                  </a:cubicBezTo>
                  <a:cubicBezTo>
                    <a:pt x="54" y="2287"/>
                    <a:pt x="0" y="8800"/>
                    <a:pt x="2498" y="18542"/>
                  </a:cubicBezTo>
                  <a:cubicBezTo>
                    <a:pt x="2498" y="18560"/>
                    <a:pt x="2498" y="18578"/>
                    <a:pt x="2498" y="18578"/>
                  </a:cubicBezTo>
                  <a:cubicBezTo>
                    <a:pt x="2516" y="18667"/>
                    <a:pt x="4229" y="26750"/>
                    <a:pt x="9832" y="30354"/>
                  </a:cubicBezTo>
                  <a:cubicBezTo>
                    <a:pt x="11600" y="31480"/>
                    <a:pt x="13603" y="32068"/>
                    <a:pt x="15777" y="32068"/>
                  </a:cubicBezTo>
                  <a:cubicBezTo>
                    <a:pt x="15841" y="32068"/>
                    <a:pt x="15905" y="32068"/>
                    <a:pt x="15970" y="32067"/>
                  </a:cubicBezTo>
                  <a:cubicBezTo>
                    <a:pt x="15060" y="31514"/>
                    <a:pt x="14025" y="30764"/>
                    <a:pt x="13008" y="29801"/>
                  </a:cubicBezTo>
                  <a:cubicBezTo>
                    <a:pt x="10278" y="27214"/>
                    <a:pt x="7066" y="22467"/>
                    <a:pt x="7423" y="14652"/>
                  </a:cubicBezTo>
                  <a:cubicBezTo>
                    <a:pt x="7762" y="6855"/>
                    <a:pt x="8190" y="1984"/>
                    <a:pt x="8387" y="4"/>
                  </a:cubicBezTo>
                  <a:cubicBezTo>
                    <a:pt x="8377" y="4"/>
                    <a:pt x="8326" y="1"/>
                    <a:pt x="8244" y="1"/>
                  </a:cubicBezTo>
                  <a:close/>
                </a:path>
              </a:pathLst>
            </a:custGeom>
            <a:solidFill>
              <a:schemeClr val="dk2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7"/>
            <p:cNvSpPr/>
            <p:nvPr/>
          </p:nvSpPr>
          <p:spPr>
            <a:xfrm>
              <a:off x="7643975" y="-180850"/>
              <a:ext cx="135300" cy="1719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7"/>
            <p:cNvSpPr/>
            <p:nvPr/>
          </p:nvSpPr>
          <p:spPr>
            <a:xfrm rot="3378596">
              <a:off x="7631404" y="-124884"/>
              <a:ext cx="135208" cy="171985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7"/>
            <p:cNvSpPr/>
            <p:nvPr/>
          </p:nvSpPr>
          <p:spPr>
            <a:xfrm rot="-3673501">
              <a:off x="7407409" y="-387622"/>
              <a:ext cx="268890" cy="418499"/>
            </a:xfrm>
            <a:custGeom>
              <a:avLst/>
              <a:gdLst/>
              <a:ahLst/>
              <a:cxnLst/>
              <a:rect l="l" t="t" r="r" b="b"/>
              <a:pathLst>
                <a:path w="8619" h="13883" extrusionOk="0">
                  <a:moveTo>
                    <a:pt x="7816" y="1"/>
                  </a:moveTo>
                  <a:cubicBezTo>
                    <a:pt x="4212" y="2177"/>
                    <a:pt x="3748" y="7263"/>
                    <a:pt x="3730" y="7316"/>
                  </a:cubicBezTo>
                  <a:cubicBezTo>
                    <a:pt x="3694" y="7744"/>
                    <a:pt x="3409" y="8083"/>
                    <a:pt x="3016" y="8208"/>
                  </a:cubicBezTo>
                  <a:cubicBezTo>
                    <a:pt x="839" y="8833"/>
                    <a:pt x="197" y="11027"/>
                    <a:pt x="1" y="12348"/>
                  </a:cubicBezTo>
                  <a:cubicBezTo>
                    <a:pt x="1785" y="12383"/>
                    <a:pt x="3194" y="12919"/>
                    <a:pt x="4069" y="13882"/>
                  </a:cubicBezTo>
                  <a:cubicBezTo>
                    <a:pt x="4818" y="13008"/>
                    <a:pt x="6031" y="12276"/>
                    <a:pt x="7851" y="12276"/>
                  </a:cubicBezTo>
                  <a:cubicBezTo>
                    <a:pt x="7976" y="12276"/>
                    <a:pt x="8101" y="12276"/>
                    <a:pt x="8244" y="12294"/>
                  </a:cubicBezTo>
                  <a:cubicBezTo>
                    <a:pt x="8226" y="11955"/>
                    <a:pt x="8190" y="11563"/>
                    <a:pt x="8083" y="11134"/>
                  </a:cubicBezTo>
                  <a:cubicBezTo>
                    <a:pt x="7709" y="9743"/>
                    <a:pt x="6763" y="8743"/>
                    <a:pt x="5229" y="8172"/>
                  </a:cubicBezTo>
                  <a:cubicBezTo>
                    <a:pt x="4836" y="8030"/>
                    <a:pt x="4586" y="7655"/>
                    <a:pt x="4586" y="7227"/>
                  </a:cubicBezTo>
                  <a:cubicBezTo>
                    <a:pt x="4586" y="7066"/>
                    <a:pt x="4658" y="3623"/>
                    <a:pt x="8619" y="839"/>
                  </a:cubicBezTo>
                  <a:cubicBezTo>
                    <a:pt x="8315" y="500"/>
                    <a:pt x="8030" y="197"/>
                    <a:pt x="7816" y="1"/>
                  </a:cubicBezTo>
                  <a:close/>
                </a:path>
              </a:pathLst>
            </a:custGeom>
            <a:solidFill>
              <a:schemeClr val="accent1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2" name="Google Shape;162;p7"/>
          <p:cNvSpPr/>
          <p:nvPr/>
        </p:nvSpPr>
        <p:spPr>
          <a:xfrm rot="-3144039">
            <a:off x="2992619" y="-138171"/>
            <a:ext cx="584106" cy="554985"/>
          </a:xfrm>
          <a:custGeom>
            <a:avLst/>
            <a:gdLst/>
            <a:ahLst/>
            <a:cxnLst/>
            <a:rect l="l" t="t" r="r" b="b"/>
            <a:pathLst>
              <a:path w="7022" h="6671" extrusionOk="0">
                <a:moveTo>
                  <a:pt x="3015" y="868"/>
                </a:moveTo>
                <a:cubicBezTo>
                  <a:pt x="3190" y="868"/>
                  <a:pt x="3334" y="889"/>
                  <a:pt x="3408" y="925"/>
                </a:cubicBezTo>
                <a:cubicBezTo>
                  <a:pt x="3426" y="1006"/>
                  <a:pt x="3444" y="1131"/>
                  <a:pt x="3462" y="1238"/>
                </a:cubicBezTo>
                <a:cubicBezTo>
                  <a:pt x="3515" y="1630"/>
                  <a:pt x="3578" y="2076"/>
                  <a:pt x="3934" y="2281"/>
                </a:cubicBezTo>
                <a:cubicBezTo>
                  <a:pt x="4015" y="2327"/>
                  <a:pt x="4125" y="2367"/>
                  <a:pt x="4263" y="2367"/>
                </a:cubicBezTo>
                <a:cubicBezTo>
                  <a:pt x="4368" y="2367"/>
                  <a:pt x="4491" y="2343"/>
                  <a:pt x="4630" y="2281"/>
                </a:cubicBezTo>
                <a:cubicBezTo>
                  <a:pt x="4773" y="2219"/>
                  <a:pt x="4889" y="2157"/>
                  <a:pt x="4996" y="2103"/>
                </a:cubicBezTo>
                <a:cubicBezTo>
                  <a:pt x="5209" y="1996"/>
                  <a:pt x="5310" y="1950"/>
                  <a:pt x="5390" y="1950"/>
                </a:cubicBezTo>
                <a:cubicBezTo>
                  <a:pt x="5450" y="1950"/>
                  <a:pt x="5499" y="1977"/>
                  <a:pt x="5576" y="2023"/>
                </a:cubicBezTo>
                <a:cubicBezTo>
                  <a:pt x="5915" y="2228"/>
                  <a:pt x="6138" y="2594"/>
                  <a:pt x="6138" y="2710"/>
                </a:cubicBezTo>
                <a:cubicBezTo>
                  <a:pt x="6022" y="2799"/>
                  <a:pt x="5897" y="2888"/>
                  <a:pt x="5772" y="2959"/>
                </a:cubicBezTo>
                <a:cubicBezTo>
                  <a:pt x="5451" y="3165"/>
                  <a:pt x="5085" y="3397"/>
                  <a:pt x="4960" y="3852"/>
                </a:cubicBezTo>
                <a:cubicBezTo>
                  <a:pt x="4835" y="4298"/>
                  <a:pt x="5121" y="4592"/>
                  <a:pt x="5281" y="4770"/>
                </a:cubicBezTo>
                <a:cubicBezTo>
                  <a:pt x="5424" y="4922"/>
                  <a:pt x="5504" y="5011"/>
                  <a:pt x="5522" y="5172"/>
                </a:cubicBezTo>
                <a:cubicBezTo>
                  <a:pt x="5522" y="5190"/>
                  <a:pt x="5496" y="5288"/>
                  <a:pt x="5326" y="5422"/>
                </a:cubicBezTo>
                <a:cubicBezTo>
                  <a:pt x="5041" y="5671"/>
                  <a:pt x="4657" y="5796"/>
                  <a:pt x="4523" y="5796"/>
                </a:cubicBezTo>
                <a:cubicBezTo>
                  <a:pt x="4425" y="5716"/>
                  <a:pt x="4282" y="5439"/>
                  <a:pt x="4202" y="5279"/>
                </a:cubicBezTo>
                <a:cubicBezTo>
                  <a:pt x="4006" y="4913"/>
                  <a:pt x="3827" y="4565"/>
                  <a:pt x="3453" y="4565"/>
                </a:cubicBezTo>
                <a:cubicBezTo>
                  <a:pt x="3033" y="4565"/>
                  <a:pt x="2900" y="4984"/>
                  <a:pt x="2766" y="5386"/>
                </a:cubicBezTo>
                <a:cubicBezTo>
                  <a:pt x="2730" y="5502"/>
                  <a:pt x="2668" y="5689"/>
                  <a:pt x="2614" y="5796"/>
                </a:cubicBezTo>
                <a:cubicBezTo>
                  <a:pt x="2471" y="5787"/>
                  <a:pt x="2204" y="5752"/>
                  <a:pt x="1909" y="5671"/>
                </a:cubicBezTo>
                <a:cubicBezTo>
                  <a:pt x="1481" y="5555"/>
                  <a:pt x="1294" y="5422"/>
                  <a:pt x="1240" y="5368"/>
                </a:cubicBezTo>
                <a:cubicBezTo>
                  <a:pt x="1240" y="5297"/>
                  <a:pt x="1249" y="5225"/>
                  <a:pt x="1249" y="5154"/>
                </a:cubicBezTo>
                <a:cubicBezTo>
                  <a:pt x="1285" y="4663"/>
                  <a:pt x="1321" y="4271"/>
                  <a:pt x="1178" y="3950"/>
                </a:cubicBezTo>
                <a:cubicBezTo>
                  <a:pt x="1080" y="3718"/>
                  <a:pt x="1044" y="3566"/>
                  <a:pt x="1071" y="3459"/>
                </a:cubicBezTo>
                <a:cubicBezTo>
                  <a:pt x="1285" y="3388"/>
                  <a:pt x="1570" y="3245"/>
                  <a:pt x="1695" y="2951"/>
                </a:cubicBezTo>
                <a:cubicBezTo>
                  <a:pt x="1775" y="2754"/>
                  <a:pt x="1811" y="2442"/>
                  <a:pt x="1508" y="2049"/>
                </a:cubicBezTo>
                <a:cubicBezTo>
                  <a:pt x="1410" y="1925"/>
                  <a:pt x="1374" y="1818"/>
                  <a:pt x="1383" y="1728"/>
                </a:cubicBezTo>
                <a:cubicBezTo>
                  <a:pt x="1419" y="1505"/>
                  <a:pt x="1838" y="1220"/>
                  <a:pt x="1972" y="1131"/>
                </a:cubicBezTo>
                <a:cubicBezTo>
                  <a:pt x="2241" y="944"/>
                  <a:pt x="2682" y="868"/>
                  <a:pt x="3015" y="868"/>
                </a:cubicBezTo>
                <a:close/>
                <a:moveTo>
                  <a:pt x="2999" y="1"/>
                </a:moveTo>
                <a:cubicBezTo>
                  <a:pt x="2461" y="1"/>
                  <a:pt x="1863" y="154"/>
                  <a:pt x="1481" y="417"/>
                </a:cubicBezTo>
                <a:cubicBezTo>
                  <a:pt x="1053" y="702"/>
                  <a:pt x="616" y="1068"/>
                  <a:pt x="527" y="1595"/>
                </a:cubicBezTo>
                <a:cubicBezTo>
                  <a:pt x="482" y="1925"/>
                  <a:pt x="580" y="2255"/>
                  <a:pt x="821" y="2576"/>
                </a:cubicBezTo>
                <a:cubicBezTo>
                  <a:pt x="839" y="2585"/>
                  <a:pt x="848" y="2603"/>
                  <a:pt x="857" y="2612"/>
                </a:cubicBezTo>
                <a:cubicBezTo>
                  <a:pt x="812" y="2629"/>
                  <a:pt x="767" y="2647"/>
                  <a:pt x="723" y="2647"/>
                </a:cubicBezTo>
                <a:lnTo>
                  <a:pt x="553" y="2674"/>
                </a:lnTo>
                <a:lnTo>
                  <a:pt x="437" y="2817"/>
                </a:lnTo>
                <a:cubicBezTo>
                  <a:pt x="0" y="3388"/>
                  <a:pt x="277" y="4039"/>
                  <a:pt x="384" y="4289"/>
                </a:cubicBezTo>
                <a:cubicBezTo>
                  <a:pt x="437" y="4414"/>
                  <a:pt x="411" y="4744"/>
                  <a:pt x="393" y="5092"/>
                </a:cubicBezTo>
                <a:cubicBezTo>
                  <a:pt x="384" y="5172"/>
                  <a:pt x="375" y="5261"/>
                  <a:pt x="366" y="5359"/>
                </a:cubicBezTo>
                <a:cubicBezTo>
                  <a:pt x="357" y="5520"/>
                  <a:pt x="393" y="5761"/>
                  <a:pt x="643" y="6001"/>
                </a:cubicBezTo>
                <a:cubicBezTo>
                  <a:pt x="1106" y="6448"/>
                  <a:pt x="2230" y="6671"/>
                  <a:pt x="2703" y="6671"/>
                </a:cubicBezTo>
                <a:cubicBezTo>
                  <a:pt x="2739" y="6671"/>
                  <a:pt x="2784" y="6671"/>
                  <a:pt x="2810" y="6662"/>
                </a:cubicBezTo>
                <a:cubicBezTo>
                  <a:pt x="3212" y="6617"/>
                  <a:pt x="3390" y="6242"/>
                  <a:pt x="3524" y="5850"/>
                </a:cubicBezTo>
                <a:cubicBezTo>
                  <a:pt x="3685" y="6153"/>
                  <a:pt x="3872" y="6448"/>
                  <a:pt x="4148" y="6581"/>
                </a:cubicBezTo>
                <a:cubicBezTo>
                  <a:pt x="4261" y="6639"/>
                  <a:pt x="4388" y="6663"/>
                  <a:pt x="4520" y="6663"/>
                </a:cubicBezTo>
                <a:cubicBezTo>
                  <a:pt x="4962" y="6663"/>
                  <a:pt x="5464" y="6394"/>
                  <a:pt x="5719" y="6216"/>
                </a:cubicBezTo>
                <a:cubicBezTo>
                  <a:pt x="6200" y="5877"/>
                  <a:pt x="6432" y="5466"/>
                  <a:pt x="6388" y="5065"/>
                </a:cubicBezTo>
                <a:cubicBezTo>
                  <a:pt x="6325" y="4619"/>
                  <a:pt x="6075" y="4351"/>
                  <a:pt x="5915" y="4173"/>
                </a:cubicBezTo>
                <a:cubicBezTo>
                  <a:pt x="5879" y="4137"/>
                  <a:pt x="5826" y="4083"/>
                  <a:pt x="5808" y="4057"/>
                </a:cubicBezTo>
                <a:cubicBezTo>
                  <a:pt x="5852" y="3932"/>
                  <a:pt x="6031" y="3825"/>
                  <a:pt x="6236" y="3691"/>
                </a:cubicBezTo>
                <a:cubicBezTo>
                  <a:pt x="6379" y="3602"/>
                  <a:pt x="6539" y="3504"/>
                  <a:pt x="6691" y="3379"/>
                </a:cubicBezTo>
                <a:cubicBezTo>
                  <a:pt x="6914" y="3200"/>
                  <a:pt x="7021" y="2942"/>
                  <a:pt x="7003" y="2656"/>
                </a:cubicBezTo>
                <a:cubicBezTo>
                  <a:pt x="6968" y="2130"/>
                  <a:pt x="6486" y="1568"/>
                  <a:pt x="6031" y="1282"/>
                </a:cubicBezTo>
                <a:cubicBezTo>
                  <a:pt x="5795" y="1138"/>
                  <a:pt x="5587" y="1084"/>
                  <a:pt x="5397" y="1084"/>
                </a:cubicBezTo>
                <a:cubicBezTo>
                  <a:pt x="5105" y="1084"/>
                  <a:pt x="4856" y="1212"/>
                  <a:pt x="4612" y="1336"/>
                </a:cubicBezTo>
                <a:cubicBezTo>
                  <a:pt x="4532" y="1371"/>
                  <a:pt x="4452" y="1407"/>
                  <a:pt x="4372" y="1452"/>
                </a:cubicBezTo>
                <a:cubicBezTo>
                  <a:pt x="4345" y="1354"/>
                  <a:pt x="4327" y="1211"/>
                  <a:pt x="4318" y="1122"/>
                </a:cubicBezTo>
                <a:cubicBezTo>
                  <a:pt x="4291" y="934"/>
                  <a:pt x="4264" y="747"/>
                  <a:pt x="4211" y="586"/>
                </a:cubicBezTo>
                <a:cubicBezTo>
                  <a:pt x="4148" y="426"/>
                  <a:pt x="4006" y="203"/>
                  <a:pt x="3631" y="87"/>
                </a:cubicBezTo>
                <a:cubicBezTo>
                  <a:pt x="3445" y="28"/>
                  <a:pt x="3227" y="1"/>
                  <a:pt x="2999" y="1"/>
                </a:cubicBezTo>
                <a:close/>
              </a:path>
            </a:pathLst>
          </a:custGeom>
          <a:solidFill>
            <a:srgbClr val="4A9E4A"/>
          </a:solidFill>
          <a:ln w="38100" cap="flat" cmpd="sng">
            <a:solidFill>
              <a:srgbClr val="481F1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3" name="Google Shape;163;p7"/>
          <p:cNvGrpSpPr/>
          <p:nvPr/>
        </p:nvGrpSpPr>
        <p:grpSpPr>
          <a:xfrm rot="-2079588">
            <a:off x="-41943" y="1221647"/>
            <a:ext cx="669672" cy="533419"/>
            <a:chOff x="-602987" y="2563895"/>
            <a:chExt cx="640505" cy="510186"/>
          </a:xfrm>
        </p:grpSpPr>
        <p:sp>
          <p:nvSpPr>
            <p:cNvPr id="164" name="Google Shape;164;p7"/>
            <p:cNvSpPr/>
            <p:nvPr/>
          </p:nvSpPr>
          <p:spPr>
            <a:xfrm>
              <a:off x="-602987" y="2563895"/>
              <a:ext cx="640505" cy="510186"/>
            </a:xfrm>
            <a:custGeom>
              <a:avLst/>
              <a:gdLst/>
              <a:ahLst/>
              <a:cxnLst/>
              <a:rect l="l" t="t" r="r" b="b"/>
              <a:pathLst>
                <a:path w="5577" h="4442" extrusionOk="0">
                  <a:moveTo>
                    <a:pt x="2143" y="1"/>
                  </a:moveTo>
                  <a:cubicBezTo>
                    <a:pt x="1373" y="1"/>
                    <a:pt x="443" y="260"/>
                    <a:pt x="90" y="1400"/>
                  </a:cubicBezTo>
                  <a:cubicBezTo>
                    <a:pt x="90" y="1418"/>
                    <a:pt x="81" y="1436"/>
                    <a:pt x="81" y="1454"/>
                  </a:cubicBezTo>
                  <a:cubicBezTo>
                    <a:pt x="54" y="1623"/>
                    <a:pt x="1" y="2435"/>
                    <a:pt x="938" y="2854"/>
                  </a:cubicBezTo>
                  <a:cubicBezTo>
                    <a:pt x="1098" y="2926"/>
                    <a:pt x="1170" y="3104"/>
                    <a:pt x="1107" y="3265"/>
                  </a:cubicBezTo>
                  <a:lnTo>
                    <a:pt x="1009" y="3532"/>
                  </a:lnTo>
                  <a:cubicBezTo>
                    <a:pt x="946" y="3711"/>
                    <a:pt x="1045" y="3907"/>
                    <a:pt x="1223" y="3961"/>
                  </a:cubicBezTo>
                  <a:lnTo>
                    <a:pt x="2820" y="4424"/>
                  </a:lnTo>
                  <a:cubicBezTo>
                    <a:pt x="2853" y="4436"/>
                    <a:pt x="2886" y="4441"/>
                    <a:pt x="2919" y="4441"/>
                  </a:cubicBezTo>
                  <a:cubicBezTo>
                    <a:pt x="3063" y="4441"/>
                    <a:pt x="3194" y="4336"/>
                    <a:pt x="3230" y="4184"/>
                  </a:cubicBezTo>
                  <a:lnTo>
                    <a:pt x="3311" y="3827"/>
                  </a:lnTo>
                  <a:cubicBezTo>
                    <a:pt x="3343" y="3675"/>
                    <a:pt x="3475" y="3573"/>
                    <a:pt x="3631" y="3573"/>
                  </a:cubicBezTo>
                  <a:cubicBezTo>
                    <a:pt x="3649" y="3573"/>
                    <a:pt x="3667" y="3574"/>
                    <a:pt x="3685" y="3577"/>
                  </a:cubicBezTo>
                  <a:cubicBezTo>
                    <a:pt x="3753" y="3587"/>
                    <a:pt x="3830" y="3594"/>
                    <a:pt x="3912" y="3594"/>
                  </a:cubicBezTo>
                  <a:cubicBezTo>
                    <a:pt x="4324" y="3594"/>
                    <a:pt x="4870" y="3413"/>
                    <a:pt x="5130" y="2542"/>
                  </a:cubicBezTo>
                  <a:cubicBezTo>
                    <a:pt x="5576" y="1043"/>
                    <a:pt x="3676" y="294"/>
                    <a:pt x="3212" y="151"/>
                  </a:cubicBezTo>
                  <a:cubicBezTo>
                    <a:pt x="3035" y="100"/>
                    <a:pt x="2620" y="1"/>
                    <a:pt x="2143" y="1"/>
                  </a:cubicBezTo>
                  <a:close/>
                </a:path>
              </a:pathLst>
            </a:custGeom>
            <a:solidFill>
              <a:schemeClr val="accent4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7"/>
            <p:cNvSpPr/>
            <p:nvPr/>
          </p:nvSpPr>
          <p:spPr>
            <a:xfrm>
              <a:off x="-222844" y="2847239"/>
              <a:ext cx="99458" cy="156203"/>
            </a:xfrm>
            <a:custGeom>
              <a:avLst/>
              <a:gdLst/>
              <a:ahLst/>
              <a:cxnLst/>
              <a:rect l="l" t="t" r="r" b="b"/>
              <a:pathLst>
                <a:path w="866" h="1360" extrusionOk="0">
                  <a:moveTo>
                    <a:pt x="421" y="0"/>
                  </a:moveTo>
                  <a:cubicBezTo>
                    <a:pt x="330" y="0"/>
                    <a:pt x="242" y="65"/>
                    <a:pt x="224" y="164"/>
                  </a:cubicBezTo>
                  <a:lnTo>
                    <a:pt x="1" y="1360"/>
                  </a:lnTo>
                  <a:lnTo>
                    <a:pt x="286" y="905"/>
                  </a:lnTo>
                  <a:cubicBezTo>
                    <a:pt x="344" y="922"/>
                    <a:pt x="395" y="929"/>
                    <a:pt x="441" y="929"/>
                  </a:cubicBezTo>
                  <a:cubicBezTo>
                    <a:pt x="683" y="929"/>
                    <a:pt x="759" y="726"/>
                    <a:pt x="759" y="726"/>
                  </a:cubicBezTo>
                  <a:cubicBezTo>
                    <a:pt x="866" y="369"/>
                    <a:pt x="705" y="155"/>
                    <a:pt x="536" y="39"/>
                  </a:cubicBezTo>
                  <a:cubicBezTo>
                    <a:pt x="501" y="12"/>
                    <a:pt x="461" y="0"/>
                    <a:pt x="421" y="0"/>
                  </a:cubicBezTo>
                  <a:close/>
                </a:path>
              </a:pathLst>
            </a:custGeom>
            <a:solidFill>
              <a:schemeClr val="accent3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7"/>
            <p:cNvSpPr/>
            <p:nvPr/>
          </p:nvSpPr>
          <p:spPr>
            <a:xfrm>
              <a:off x="-519953" y="2772814"/>
              <a:ext cx="104396" cy="161027"/>
            </a:xfrm>
            <a:custGeom>
              <a:avLst/>
              <a:gdLst/>
              <a:ahLst/>
              <a:cxnLst/>
              <a:rect l="l" t="t" r="r" b="b"/>
              <a:pathLst>
                <a:path w="909" h="1402" extrusionOk="0">
                  <a:moveTo>
                    <a:pt x="673" y="0"/>
                  </a:moveTo>
                  <a:cubicBezTo>
                    <a:pt x="669" y="0"/>
                    <a:pt x="665" y="0"/>
                    <a:pt x="661" y="0"/>
                  </a:cubicBezTo>
                  <a:cubicBezTo>
                    <a:pt x="464" y="9"/>
                    <a:pt x="215" y="99"/>
                    <a:pt x="108" y="455"/>
                  </a:cubicBezTo>
                  <a:cubicBezTo>
                    <a:pt x="108" y="455"/>
                    <a:pt x="0" y="803"/>
                    <a:pt x="402" y="919"/>
                  </a:cubicBezTo>
                  <a:lnTo>
                    <a:pt x="393" y="1401"/>
                  </a:lnTo>
                  <a:lnTo>
                    <a:pt x="857" y="277"/>
                  </a:lnTo>
                  <a:cubicBezTo>
                    <a:pt x="909" y="147"/>
                    <a:pt x="818" y="0"/>
                    <a:pt x="673" y="0"/>
                  </a:cubicBezTo>
                  <a:close/>
                </a:path>
              </a:pathLst>
            </a:custGeom>
            <a:solidFill>
              <a:schemeClr val="accent3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7" name="Google Shape;167;p7"/>
          <p:cNvSpPr txBox="1">
            <a:spLocks noGrp="1"/>
          </p:cNvSpPr>
          <p:nvPr>
            <p:ph type="title"/>
          </p:nvPr>
        </p:nvSpPr>
        <p:spPr>
          <a:xfrm>
            <a:off x="921625" y="1078538"/>
            <a:ext cx="3554700" cy="1272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000"/>
              <a:buNone/>
              <a:defRPr sz="4000" b="0">
                <a:latin typeface="Passion One"/>
                <a:ea typeface="Passion One"/>
                <a:cs typeface="Passion One"/>
                <a:sym typeface="Passion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68" name="Google Shape;168;p7"/>
          <p:cNvSpPr txBox="1">
            <a:spLocks noGrp="1"/>
          </p:cNvSpPr>
          <p:nvPr>
            <p:ph type="subTitle" idx="1"/>
          </p:nvPr>
        </p:nvSpPr>
        <p:spPr>
          <a:xfrm>
            <a:off x="720000" y="2351375"/>
            <a:ext cx="3756300" cy="171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8"/>
          <p:cNvSpPr/>
          <p:nvPr/>
        </p:nvSpPr>
        <p:spPr>
          <a:xfrm rot="10800000">
            <a:off x="4644367" y="3805830"/>
            <a:ext cx="4499627" cy="5473155"/>
          </a:xfrm>
          <a:custGeom>
            <a:avLst/>
            <a:gdLst/>
            <a:ahLst/>
            <a:cxnLst/>
            <a:rect l="l" t="t" r="r" b="b"/>
            <a:pathLst>
              <a:path w="13526" h="16349" extrusionOk="0">
                <a:moveTo>
                  <a:pt x="13420" y="0"/>
                </a:moveTo>
                <a:cubicBezTo>
                  <a:pt x="13341" y="0"/>
                  <a:pt x="13231" y="162"/>
                  <a:pt x="13151" y="237"/>
                </a:cubicBezTo>
                <a:lnTo>
                  <a:pt x="1" y="12289"/>
                </a:lnTo>
                <a:lnTo>
                  <a:pt x="1" y="15858"/>
                </a:lnTo>
                <a:cubicBezTo>
                  <a:pt x="1" y="16134"/>
                  <a:pt x="215" y="16349"/>
                  <a:pt x="492" y="16349"/>
                </a:cubicBezTo>
                <a:lnTo>
                  <a:pt x="590" y="16349"/>
                </a:lnTo>
                <a:cubicBezTo>
                  <a:pt x="866" y="16349"/>
                  <a:pt x="1089" y="16134"/>
                  <a:pt x="1089" y="15858"/>
                </a:cubicBezTo>
                <a:lnTo>
                  <a:pt x="1089" y="13583"/>
                </a:lnTo>
                <a:cubicBezTo>
                  <a:pt x="1089" y="13449"/>
                  <a:pt x="1143" y="13324"/>
                  <a:pt x="1232" y="13235"/>
                </a:cubicBezTo>
                <a:lnTo>
                  <a:pt x="1286" y="13182"/>
                </a:lnTo>
                <a:cubicBezTo>
                  <a:pt x="1386" y="13081"/>
                  <a:pt x="1510" y="13036"/>
                  <a:pt x="1630" y="13036"/>
                </a:cubicBezTo>
                <a:cubicBezTo>
                  <a:pt x="1883" y="13036"/>
                  <a:pt x="2124" y="13234"/>
                  <a:pt x="2124" y="13529"/>
                </a:cubicBezTo>
                <a:lnTo>
                  <a:pt x="2124" y="14074"/>
                </a:lnTo>
                <a:cubicBezTo>
                  <a:pt x="2124" y="14350"/>
                  <a:pt x="2347" y="14564"/>
                  <a:pt x="2624" y="14564"/>
                </a:cubicBezTo>
                <a:lnTo>
                  <a:pt x="2873" y="14564"/>
                </a:lnTo>
                <a:cubicBezTo>
                  <a:pt x="3150" y="14564"/>
                  <a:pt x="3364" y="14350"/>
                  <a:pt x="3364" y="14074"/>
                </a:cubicBezTo>
                <a:lnTo>
                  <a:pt x="3364" y="11201"/>
                </a:lnTo>
                <a:cubicBezTo>
                  <a:pt x="3364" y="11076"/>
                  <a:pt x="3418" y="10951"/>
                  <a:pt x="3516" y="10853"/>
                </a:cubicBezTo>
                <a:lnTo>
                  <a:pt x="5594" y="8766"/>
                </a:lnTo>
                <a:cubicBezTo>
                  <a:pt x="5695" y="8665"/>
                  <a:pt x="5819" y="8620"/>
                  <a:pt x="5941" y="8620"/>
                </a:cubicBezTo>
                <a:cubicBezTo>
                  <a:pt x="6197" y="8620"/>
                  <a:pt x="6442" y="8818"/>
                  <a:pt x="6442" y="9114"/>
                </a:cubicBezTo>
                <a:cubicBezTo>
                  <a:pt x="6442" y="9390"/>
                  <a:pt x="6665" y="9613"/>
                  <a:pt x="6933" y="9613"/>
                </a:cubicBezTo>
                <a:lnTo>
                  <a:pt x="7040" y="9613"/>
                </a:lnTo>
                <a:cubicBezTo>
                  <a:pt x="7307" y="9613"/>
                  <a:pt x="7530" y="9390"/>
                  <a:pt x="7530" y="9114"/>
                </a:cubicBezTo>
                <a:lnTo>
                  <a:pt x="7530" y="6946"/>
                </a:lnTo>
                <a:cubicBezTo>
                  <a:pt x="7530" y="6812"/>
                  <a:pt x="7584" y="6687"/>
                  <a:pt x="7682" y="6589"/>
                </a:cubicBezTo>
                <a:lnTo>
                  <a:pt x="11500" y="2887"/>
                </a:lnTo>
                <a:cubicBezTo>
                  <a:pt x="11599" y="2790"/>
                  <a:pt x="11720" y="2747"/>
                  <a:pt x="11839" y="2747"/>
                </a:cubicBezTo>
                <a:cubicBezTo>
                  <a:pt x="12094" y="2747"/>
                  <a:pt x="12339" y="2946"/>
                  <a:pt x="12339" y="3244"/>
                </a:cubicBezTo>
                <a:lnTo>
                  <a:pt x="12339" y="8123"/>
                </a:lnTo>
                <a:cubicBezTo>
                  <a:pt x="12339" y="8400"/>
                  <a:pt x="12562" y="8623"/>
                  <a:pt x="12829" y="8623"/>
                </a:cubicBezTo>
                <a:lnTo>
                  <a:pt x="13035" y="8623"/>
                </a:lnTo>
                <a:cubicBezTo>
                  <a:pt x="13302" y="8623"/>
                  <a:pt x="13525" y="8400"/>
                  <a:pt x="13525" y="8123"/>
                </a:cubicBezTo>
                <a:lnTo>
                  <a:pt x="13525" y="398"/>
                </a:lnTo>
                <a:cubicBezTo>
                  <a:pt x="13525" y="95"/>
                  <a:pt x="13481" y="0"/>
                  <a:pt x="13420" y="0"/>
                </a:cubicBezTo>
                <a:close/>
              </a:path>
            </a:pathLst>
          </a:custGeom>
          <a:solidFill>
            <a:schemeClr val="lt2"/>
          </a:solidFill>
          <a:ln w="762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8"/>
          <p:cNvSpPr/>
          <p:nvPr/>
        </p:nvSpPr>
        <p:spPr>
          <a:xfrm flipH="1">
            <a:off x="-3352808" y="-4178470"/>
            <a:ext cx="4499627" cy="5473155"/>
          </a:xfrm>
          <a:custGeom>
            <a:avLst/>
            <a:gdLst/>
            <a:ahLst/>
            <a:cxnLst/>
            <a:rect l="l" t="t" r="r" b="b"/>
            <a:pathLst>
              <a:path w="13526" h="16349" extrusionOk="0">
                <a:moveTo>
                  <a:pt x="13420" y="0"/>
                </a:moveTo>
                <a:cubicBezTo>
                  <a:pt x="13341" y="0"/>
                  <a:pt x="13231" y="162"/>
                  <a:pt x="13151" y="237"/>
                </a:cubicBezTo>
                <a:lnTo>
                  <a:pt x="1" y="12289"/>
                </a:lnTo>
                <a:lnTo>
                  <a:pt x="1" y="15858"/>
                </a:lnTo>
                <a:cubicBezTo>
                  <a:pt x="1" y="16134"/>
                  <a:pt x="215" y="16349"/>
                  <a:pt x="492" y="16349"/>
                </a:cubicBezTo>
                <a:lnTo>
                  <a:pt x="590" y="16349"/>
                </a:lnTo>
                <a:cubicBezTo>
                  <a:pt x="866" y="16349"/>
                  <a:pt x="1089" y="16134"/>
                  <a:pt x="1089" y="15858"/>
                </a:cubicBezTo>
                <a:lnTo>
                  <a:pt x="1089" y="13583"/>
                </a:lnTo>
                <a:cubicBezTo>
                  <a:pt x="1089" y="13449"/>
                  <a:pt x="1143" y="13324"/>
                  <a:pt x="1232" y="13235"/>
                </a:cubicBezTo>
                <a:lnTo>
                  <a:pt x="1286" y="13182"/>
                </a:lnTo>
                <a:cubicBezTo>
                  <a:pt x="1386" y="13081"/>
                  <a:pt x="1510" y="13036"/>
                  <a:pt x="1630" y="13036"/>
                </a:cubicBezTo>
                <a:cubicBezTo>
                  <a:pt x="1883" y="13036"/>
                  <a:pt x="2124" y="13234"/>
                  <a:pt x="2124" y="13529"/>
                </a:cubicBezTo>
                <a:lnTo>
                  <a:pt x="2124" y="14074"/>
                </a:lnTo>
                <a:cubicBezTo>
                  <a:pt x="2124" y="14350"/>
                  <a:pt x="2347" y="14564"/>
                  <a:pt x="2624" y="14564"/>
                </a:cubicBezTo>
                <a:lnTo>
                  <a:pt x="2873" y="14564"/>
                </a:lnTo>
                <a:cubicBezTo>
                  <a:pt x="3150" y="14564"/>
                  <a:pt x="3364" y="14350"/>
                  <a:pt x="3364" y="14074"/>
                </a:cubicBezTo>
                <a:lnTo>
                  <a:pt x="3364" y="11201"/>
                </a:lnTo>
                <a:cubicBezTo>
                  <a:pt x="3364" y="11076"/>
                  <a:pt x="3418" y="10951"/>
                  <a:pt x="3516" y="10853"/>
                </a:cubicBezTo>
                <a:lnTo>
                  <a:pt x="5594" y="8766"/>
                </a:lnTo>
                <a:cubicBezTo>
                  <a:pt x="5695" y="8665"/>
                  <a:pt x="5819" y="8620"/>
                  <a:pt x="5941" y="8620"/>
                </a:cubicBezTo>
                <a:cubicBezTo>
                  <a:pt x="6197" y="8620"/>
                  <a:pt x="6442" y="8818"/>
                  <a:pt x="6442" y="9114"/>
                </a:cubicBezTo>
                <a:cubicBezTo>
                  <a:pt x="6442" y="9390"/>
                  <a:pt x="6665" y="9613"/>
                  <a:pt x="6933" y="9613"/>
                </a:cubicBezTo>
                <a:lnTo>
                  <a:pt x="7040" y="9613"/>
                </a:lnTo>
                <a:cubicBezTo>
                  <a:pt x="7307" y="9613"/>
                  <a:pt x="7530" y="9390"/>
                  <a:pt x="7530" y="9114"/>
                </a:cubicBezTo>
                <a:lnTo>
                  <a:pt x="7530" y="6946"/>
                </a:lnTo>
                <a:cubicBezTo>
                  <a:pt x="7530" y="6812"/>
                  <a:pt x="7584" y="6687"/>
                  <a:pt x="7682" y="6589"/>
                </a:cubicBezTo>
                <a:lnTo>
                  <a:pt x="11500" y="2887"/>
                </a:lnTo>
                <a:cubicBezTo>
                  <a:pt x="11599" y="2790"/>
                  <a:pt x="11720" y="2747"/>
                  <a:pt x="11839" y="2747"/>
                </a:cubicBezTo>
                <a:cubicBezTo>
                  <a:pt x="12094" y="2747"/>
                  <a:pt x="12339" y="2946"/>
                  <a:pt x="12339" y="3244"/>
                </a:cubicBezTo>
                <a:lnTo>
                  <a:pt x="12339" y="8123"/>
                </a:lnTo>
                <a:cubicBezTo>
                  <a:pt x="12339" y="8400"/>
                  <a:pt x="12562" y="8623"/>
                  <a:pt x="12829" y="8623"/>
                </a:cubicBezTo>
                <a:lnTo>
                  <a:pt x="13035" y="8623"/>
                </a:lnTo>
                <a:cubicBezTo>
                  <a:pt x="13302" y="8623"/>
                  <a:pt x="13525" y="8400"/>
                  <a:pt x="13525" y="8123"/>
                </a:cubicBezTo>
                <a:lnTo>
                  <a:pt x="13525" y="398"/>
                </a:lnTo>
                <a:cubicBezTo>
                  <a:pt x="13525" y="95"/>
                  <a:pt x="13481" y="0"/>
                  <a:pt x="13420" y="0"/>
                </a:cubicBezTo>
                <a:close/>
              </a:path>
            </a:pathLst>
          </a:custGeom>
          <a:solidFill>
            <a:schemeClr val="lt2"/>
          </a:solidFill>
          <a:ln w="762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8"/>
          <p:cNvSpPr/>
          <p:nvPr/>
        </p:nvSpPr>
        <p:spPr>
          <a:xfrm rot="-3144195">
            <a:off x="8858413" y="1441298"/>
            <a:ext cx="417008" cy="415622"/>
          </a:xfrm>
          <a:custGeom>
            <a:avLst/>
            <a:gdLst/>
            <a:ahLst/>
            <a:cxnLst/>
            <a:rect l="l" t="t" r="r" b="b"/>
            <a:pathLst>
              <a:path w="2766" h="2757" extrusionOk="0">
                <a:moveTo>
                  <a:pt x="1383" y="652"/>
                </a:moveTo>
                <a:cubicBezTo>
                  <a:pt x="1784" y="652"/>
                  <a:pt x="2106" y="982"/>
                  <a:pt x="2106" y="1383"/>
                </a:cubicBezTo>
                <a:cubicBezTo>
                  <a:pt x="2106" y="1776"/>
                  <a:pt x="1784" y="2106"/>
                  <a:pt x="1383" y="2106"/>
                </a:cubicBezTo>
                <a:cubicBezTo>
                  <a:pt x="981" y="2106"/>
                  <a:pt x="660" y="1776"/>
                  <a:pt x="660" y="1383"/>
                </a:cubicBezTo>
                <a:cubicBezTo>
                  <a:pt x="660" y="982"/>
                  <a:pt x="981" y="652"/>
                  <a:pt x="1383" y="652"/>
                </a:cubicBezTo>
                <a:close/>
                <a:moveTo>
                  <a:pt x="1383" y="0"/>
                </a:moveTo>
                <a:cubicBezTo>
                  <a:pt x="625" y="0"/>
                  <a:pt x="0" y="616"/>
                  <a:pt x="0" y="1383"/>
                </a:cubicBezTo>
                <a:cubicBezTo>
                  <a:pt x="0" y="2141"/>
                  <a:pt x="625" y="2757"/>
                  <a:pt x="1383" y="2757"/>
                </a:cubicBezTo>
                <a:cubicBezTo>
                  <a:pt x="2141" y="2757"/>
                  <a:pt x="2766" y="2141"/>
                  <a:pt x="2766" y="1383"/>
                </a:cubicBezTo>
                <a:cubicBezTo>
                  <a:pt x="2766" y="616"/>
                  <a:pt x="2141" y="0"/>
                  <a:pt x="1383" y="0"/>
                </a:cubicBezTo>
                <a:close/>
              </a:path>
            </a:pathLst>
          </a:custGeom>
          <a:solidFill>
            <a:schemeClr val="accent2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8"/>
          <p:cNvSpPr/>
          <p:nvPr/>
        </p:nvSpPr>
        <p:spPr>
          <a:xfrm rot="-6391753">
            <a:off x="7730430" y="3252097"/>
            <a:ext cx="309320" cy="245683"/>
          </a:xfrm>
          <a:custGeom>
            <a:avLst/>
            <a:gdLst/>
            <a:ahLst/>
            <a:cxnLst/>
            <a:rect l="l" t="t" r="r" b="b"/>
            <a:pathLst>
              <a:path w="2713" h="2155" extrusionOk="0">
                <a:moveTo>
                  <a:pt x="1134" y="0"/>
                </a:moveTo>
                <a:cubicBezTo>
                  <a:pt x="1051" y="0"/>
                  <a:pt x="967" y="7"/>
                  <a:pt x="884" y="22"/>
                </a:cubicBezTo>
                <a:cubicBezTo>
                  <a:pt x="518" y="93"/>
                  <a:pt x="206" y="299"/>
                  <a:pt x="1" y="611"/>
                </a:cubicBezTo>
                <a:lnTo>
                  <a:pt x="545" y="977"/>
                </a:lnTo>
                <a:cubicBezTo>
                  <a:pt x="652" y="816"/>
                  <a:pt x="813" y="709"/>
                  <a:pt x="1009" y="664"/>
                </a:cubicBezTo>
                <a:cubicBezTo>
                  <a:pt x="1052" y="656"/>
                  <a:pt x="1095" y="652"/>
                  <a:pt x="1138" y="652"/>
                </a:cubicBezTo>
                <a:cubicBezTo>
                  <a:pt x="1284" y="652"/>
                  <a:pt x="1429" y="698"/>
                  <a:pt x="1553" y="780"/>
                </a:cubicBezTo>
                <a:cubicBezTo>
                  <a:pt x="1714" y="887"/>
                  <a:pt x="1821" y="1057"/>
                  <a:pt x="1856" y="1244"/>
                </a:cubicBezTo>
                <a:cubicBezTo>
                  <a:pt x="1892" y="1431"/>
                  <a:pt x="1856" y="1628"/>
                  <a:pt x="1740" y="1788"/>
                </a:cubicBezTo>
                <a:lnTo>
                  <a:pt x="2285" y="2154"/>
                </a:lnTo>
                <a:cubicBezTo>
                  <a:pt x="2713" y="1521"/>
                  <a:pt x="2543" y="664"/>
                  <a:pt x="1919" y="236"/>
                </a:cubicBezTo>
                <a:cubicBezTo>
                  <a:pt x="1679" y="79"/>
                  <a:pt x="1409" y="0"/>
                  <a:pt x="113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5" name="Google Shape;175;p8"/>
          <p:cNvGrpSpPr/>
          <p:nvPr/>
        </p:nvGrpSpPr>
        <p:grpSpPr>
          <a:xfrm rot="-3144447">
            <a:off x="6091319" y="4726591"/>
            <a:ext cx="564947" cy="516674"/>
            <a:chOff x="7951491" y="3948941"/>
            <a:chExt cx="472500" cy="432126"/>
          </a:xfrm>
        </p:grpSpPr>
        <p:sp>
          <p:nvSpPr>
            <p:cNvPr id="176" name="Google Shape;176;p8"/>
            <p:cNvSpPr/>
            <p:nvPr/>
          </p:nvSpPr>
          <p:spPr>
            <a:xfrm>
              <a:off x="7951491" y="3948941"/>
              <a:ext cx="472500" cy="432126"/>
            </a:xfrm>
            <a:custGeom>
              <a:avLst/>
              <a:gdLst/>
              <a:ahLst/>
              <a:cxnLst/>
              <a:rect l="l" t="t" r="r" b="b"/>
              <a:pathLst>
                <a:path w="6076" h="5557" extrusionOk="0">
                  <a:moveTo>
                    <a:pt x="3043" y="0"/>
                  </a:moveTo>
                  <a:cubicBezTo>
                    <a:pt x="2851" y="0"/>
                    <a:pt x="2657" y="20"/>
                    <a:pt x="2462" y="62"/>
                  </a:cubicBezTo>
                  <a:cubicBezTo>
                    <a:pt x="964" y="383"/>
                    <a:pt x="0" y="1855"/>
                    <a:pt x="321" y="3354"/>
                  </a:cubicBezTo>
                  <a:cubicBezTo>
                    <a:pt x="601" y="4658"/>
                    <a:pt x="1751" y="5557"/>
                    <a:pt x="3033" y="5557"/>
                  </a:cubicBezTo>
                  <a:cubicBezTo>
                    <a:pt x="3224" y="5557"/>
                    <a:pt x="3419" y="5537"/>
                    <a:pt x="3613" y="5495"/>
                  </a:cubicBezTo>
                  <a:cubicBezTo>
                    <a:pt x="5112" y="5174"/>
                    <a:pt x="6075" y="3702"/>
                    <a:pt x="5754" y="2203"/>
                  </a:cubicBezTo>
                  <a:cubicBezTo>
                    <a:pt x="5475" y="899"/>
                    <a:pt x="4324" y="0"/>
                    <a:pt x="3043" y="0"/>
                  </a:cubicBezTo>
                  <a:close/>
                </a:path>
              </a:pathLst>
            </a:custGeom>
            <a:solidFill>
              <a:schemeClr val="dk2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7" name="Google Shape;177;p8"/>
            <p:cNvGrpSpPr/>
            <p:nvPr/>
          </p:nvGrpSpPr>
          <p:grpSpPr>
            <a:xfrm>
              <a:off x="8040998" y="4004152"/>
              <a:ext cx="305305" cy="293709"/>
              <a:chOff x="8040998" y="4004152"/>
              <a:chExt cx="305305" cy="293709"/>
            </a:xfrm>
          </p:grpSpPr>
          <p:sp>
            <p:nvSpPr>
              <p:cNvPr id="178" name="Google Shape;178;p8"/>
              <p:cNvSpPr/>
              <p:nvPr/>
            </p:nvSpPr>
            <p:spPr>
              <a:xfrm>
                <a:off x="8238677" y="4004152"/>
                <a:ext cx="36861" cy="34060"/>
              </a:xfrm>
              <a:custGeom>
                <a:avLst/>
                <a:gdLst/>
                <a:ahLst/>
                <a:cxnLst/>
                <a:rect l="l" t="t" r="r" b="b"/>
                <a:pathLst>
                  <a:path w="474" h="438" extrusionOk="0">
                    <a:moveTo>
                      <a:pt x="232" y="1"/>
                    </a:moveTo>
                    <a:cubicBezTo>
                      <a:pt x="221" y="1"/>
                      <a:pt x="209" y="1"/>
                      <a:pt x="197" y="3"/>
                    </a:cubicBezTo>
                    <a:cubicBezTo>
                      <a:pt x="81" y="30"/>
                      <a:pt x="1" y="146"/>
                      <a:pt x="27" y="262"/>
                    </a:cubicBezTo>
                    <a:cubicBezTo>
                      <a:pt x="50" y="369"/>
                      <a:pt x="139" y="437"/>
                      <a:pt x="237" y="437"/>
                    </a:cubicBezTo>
                    <a:cubicBezTo>
                      <a:pt x="253" y="437"/>
                      <a:pt x="270" y="435"/>
                      <a:pt x="286" y="432"/>
                    </a:cubicBezTo>
                    <a:cubicBezTo>
                      <a:pt x="402" y="405"/>
                      <a:pt x="473" y="289"/>
                      <a:pt x="455" y="173"/>
                    </a:cubicBezTo>
                    <a:cubicBezTo>
                      <a:pt x="431" y="69"/>
                      <a:pt x="336" y="1"/>
                      <a:pt x="232" y="1"/>
                    </a:cubicBezTo>
                    <a:close/>
                  </a:path>
                </a:pathLst>
              </a:custGeom>
              <a:solidFill>
                <a:srgbClr val="EF42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179;p8"/>
              <p:cNvSpPr/>
              <p:nvPr/>
            </p:nvSpPr>
            <p:spPr>
              <a:xfrm>
                <a:off x="8240777" y="4264112"/>
                <a:ext cx="36861" cy="33516"/>
              </a:xfrm>
              <a:custGeom>
                <a:avLst/>
                <a:gdLst/>
                <a:ahLst/>
                <a:cxnLst/>
                <a:rect l="l" t="t" r="r" b="b"/>
                <a:pathLst>
                  <a:path w="474" h="431" extrusionOk="0">
                    <a:moveTo>
                      <a:pt x="237" y="0"/>
                    </a:moveTo>
                    <a:cubicBezTo>
                      <a:pt x="221" y="0"/>
                      <a:pt x="204" y="2"/>
                      <a:pt x="188" y="6"/>
                    </a:cubicBezTo>
                    <a:cubicBezTo>
                      <a:pt x="72" y="24"/>
                      <a:pt x="0" y="140"/>
                      <a:pt x="18" y="255"/>
                    </a:cubicBezTo>
                    <a:cubicBezTo>
                      <a:pt x="41" y="363"/>
                      <a:pt x="130" y="431"/>
                      <a:pt x="228" y="431"/>
                    </a:cubicBezTo>
                    <a:cubicBezTo>
                      <a:pt x="244" y="431"/>
                      <a:pt x="261" y="429"/>
                      <a:pt x="277" y="425"/>
                    </a:cubicBezTo>
                    <a:cubicBezTo>
                      <a:pt x="402" y="398"/>
                      <a:pt x="473" y="291"/>
                      <a:pt x="446" y="166"/>
                    </a:cubicBezTo>
                    <a:cubicBezTo>
                      <a:pt x="423" y="67"/>
                      <a:pt x="335" y="0"/>
                      <a:pt x="237" y="0"/>
                    </a:cubicBezTo>
                    <a:close/>
                  </a:path>
                </a:pathLst>
              </a:custGeom>
              <a:solidFill>
                <a:srgbClr val="EF42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80;p8"/>
              <p:cNvSpPr/>
              <p:nvPr/>
            </p:nvSpPr>
            <p:spPr>
              <a:xfrm>
                <a:off x="8040998" y="4051665"/>
                <a:ext cx="75665" cy="69442"/>
              </a:xfrm>
              <a:custGeom>
                <a:avLst/>
                <a:gdLst/>
                <a:ahLst/>
                <a:cxnLst/>
                <a:rect l="l" t="t" r="r" b="b"/>
                <a:pathLst>
                  <a:path w="973" h="893" extrusionOk="0">
                    <a:moveTo>
                      <a:pt x="477" y="0"/>
                    </a:moveTo>
                    <a:cubicBezTo>
                      <a:pt x="449" y="0"/>
                      <a:pt x="421" y="3"/>
                      <a:pt x="393" y="8"/>
                    </a:cubicBezTo>
                    <a:cubicBezTo>
                      <a:pt x="152" y="61"/>
                      <a:pt x="0" y="302"/>
                      <a:pt x="54" y="543"/>
                    </a:cubicBezTo>
                    <a:cubicBezTo>
                      <a:pt x="92" y="751"/>
                      <a:pt x="277" y="893"/>
                      <a:pt x="482" y="893"/>
                    </a:cubicBezTo>
                    <a:cubicBezTo>
                      <a:pt x="515" y="893"/>
                      <a:pt x="547" y="889"/>
                      <a:pt x="580" y="882"/>
                    </a:cubicBezTo>
                    <a:cubicBezTo>
                      <a:pt x="821" y="829"/>
                      <a:pt x="972" y="597"/>
                      <a:pt x="919" y="356"/>
                    </a:cubicBezTo>
                    <a:cubicBezTo>
                      <a:pt x="880" y="143"/>
                      <a:pt x="687" y="0"/>
                      <a:pt x="477" y="0"/>
                    </a:cubicBezTo>
                    <a:close/>
                  </a:path>
                </a:pathLst>
              </a:custGeom>
              <a:solidFill>
                <a:srgbClr val="EF42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81;p8"/>
              <p:cNvSpPr/>
              <p:nvPr/>
            </p:nvSpPr>
            <p:spPr>
              <a:xfrm>
                <a:off x="8040998" y="4214889"/>
                <a:ext cx="43782" cy="40359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19" extrusionOk="0">
                    <a:moveTo>
                      <a:pt x="274" y="1"/>
                    </a:moveTo>
                    <a:cubicBezTo>
                      <a:pt x="257" y="1"/>
                      <a:pt x="240" y="2"/>
                      <a:pt x="223" y="5"/>
                    </a:cubicBezTo>
                    <a:cubicBezTo>
                      <a:pt x="89" y="32"/>
                      <a:pt x="0" y="175"/>
                      <a:pt x="27" y="309"/>
                    </a:cubicBezTo>
                    <a:cubicBezTo>
                      <a:pt x="50" y="434"/>
                      <a:pt x="164" y="519"/>
                      <a:pt x="282" y="519"/>
                    </a:cubicBezTo>
                    <a:cubicBezTo>
                      <a:pt x="298" y="519"/>
                      <a:pt x="314" y="517"/>
                      <a:pt x="330" y="514"/>
                    </a:cubicBezTo>
                    <a:cubicBezTo>
                      <a:pt x="473" y="478"/>
                      <a:pt x="562" y="344"/>
                      <a:pt x="535" y="202"/>
                    </a:cubicBezTo>
                    <a:cubicBezTo>
                      <a:pt x="504" y="84"/>
                      <a:pt x="396" y="1"/>
                      <a:pt x="274" y="1"/>
                    </a:cubicBezTo>
                    <a:close/>
                  </a:path>
                </a:pathLst>
              </a:custGeom>
              <a:solidFill>
                <a:srgbClr val="EF42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82;p8"/>
              <p:cNvSpPr/>
              <p:nvPr/>
            </p:nvSpPr>
            <p:spPr>
              <a:xfrm>
                <a:off x="8302522" y="4139070"/>
                <a:ext cx="43782" cy="39892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13" extrusionOk="0">
                    <a:moveTo>
                      <a:pt x="286" y="0"/>
                    </a:moveTo>
                    <a:cubicBezTo>
                      <a:pt x="266" y="0"/>
                      <a:pt x="245" y="3"/>
                      <a:pt x="223" y="8"/>
                    </a:cubicBezTo>
                    <a:cubicBezTo>
                      <a:pt x="89" y="35"/>
                      <a:pt x="0" y="168"/>
                      <a:pt x="27" y="311"/>
                    </a:cubicBezTo>
                    <a:cubicBezTo>
                      <a:pt x="51" y="429"/>
                      <a:pt x="164" y="512"/>
                      <a:pt x="282" y="512"/>
                    </a:cubicBezTo>
                    <a:cubicBezTo>
                      <a:pt x="298" y="512"/>
                      <a:pt x="314" y="511"/>
                      <a:pt x="330" y="507"/>
                    </a:cubicBezTo>
                    <a:cubicBezTo>
                      <a:pt x="473" y="481"/>
                      <a:pt x="562" y="347"/>
                      <a:pt x="527" y="204"/>
                    </a:cubicBezTo>
                    <a:cubicBezTo>
                      <a:pt x="504" y="83"/>
                      <a:pt x="404" y="0"/>
                      <a:pt x="286" y="0"/>
                    </a:cubicBezTo>
                    <a:close/>
                  </a:path>
                </a:pathLst>
              </a:custGeom>
              <a:solidFill>
                <a:srgbClr val="EF42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83;p8"/>
              <p:cNvSpPr/>
              <p:nvPr/>
            </p:nvSpPr>
            <p:spPr>
              <a:xfrm>
                <a:off x="8139449" y="4040467"/>
                <a:ext cx="59101" cy="53501"/>
              </a:xfrm>
              <a:custGeom>
                <a:avLst/>
                <a:gdLst/>
                <a:ahLst/>
                <a:cxnLst/>
                <a:rect l="l" t="t" r="r" b="b"/>
                <a:pathLst>
                  <a:path w="760" h="688" extrusionOk="0">
                    <a:moveTo>
                      <a:pt x="387" y="0"/>
                    </a:moveTo>
                    <a:cubicBezTo>
                      <a:pt x="362" y="0"/>
                      <a:pt x="338" y="3"/>
                      <a:pt x="313" y="9"/>
                    </a:cubicBezTo>
                    <a:cubicBezTo>
                      <a:pt x="126" y="45"/>
                      <a:pt x="1" y="232"/>
                      <a:pt x="45" y="419"/>
                    </a:cubicBezTo>
                    <a:cubicBezTo>
                      <a:pt x="76" y="573"/>
                      <a:pt x="220" y="687"/>
                      <a:pt x="379" y="687"/>
                    </a:cubicBezTo>
                    <a:cubicBezTo>
                      <a:pt x="404" y="687"/>
                      <a:pt x="430" y="684"/>
                      <a:pt x="456" y="678"/>
                    </a:cubicBezTo>
                    <a:cubicBezTo>
                      <a:pt x="634" y="643"/>
                      <a:pt x="759" y="455"/>
                      <a:pt x="714" y="277"/>
                    </a:cubicBezTo>
                    <a:cubicBezTo>
                      <a:pt x="684" y="115"/>
                      <a:pt x="540" y="0"/>
                      <a:pt x="387" y="0"/>
                    </a:cubicBezTo>
                    <a:close/>
                  </a:path>
                </a:pathLst>
              </a:custGeom>
              <a:solidFill>
                <a:srgbClr val="EF42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184;p8"/>
              <p:cNvSpPr/>
              <p:nvPr/>
            </p:nvSpPr>
            <p:spPr>
              <a:xfrm>
                <a:off x="8160290" y="4137748"/>
                <a:ext cx="59024" cy="53812"/>
              </a:xfrm>
              <a:custGeom>
                <a:avLst/>
                <a:gdLst/>
                <a:ahLst/>
                <a:cxnLst/>
                <a:rect l="l" t="t" r="r" b="b"/>
                <a:pathLst>
                  <a:path w="759" h="692" extrusionOk="0">
                    <a:moveTo>
                      <a:pt x="372" y="1"/>
                    </a:moveTo>
                    <a:cubicBezTo>
                      <a:pt x="349" y="1"/>
                      <a:pt x="327" y="3"/>
                      <a:pt x="304" y="7"/>
                    </a:cubicBezTo>
                    <a:cubicBezTo>
                      <a:pt x="125" y="52"/>
                      <a:pt x="0" y="230"/>
                      <a:pt x="45" y="417"/>
                    </a:cubicBezTo>
                    <a:cubicBezTo>
                      <a:pt x="76" y="582"/>
                      <a:pt x="225" y="691"/>
                      <a:pt x="381" y="691"/>
                    </a:cubicBezTo>
                    <a:cubicBezTo>
                      <a:pt x="403" y="691"/>
                      <a:pt x="425" y="689"/>
                      <a:pt x="446" y="685"/>
                    </a:cubicBezTo>
                    <a:cubicBezTo>
                      <a:pt x="634" y="640"/>
                      <a:pt x="759" y="462"/>
                      <a:pt x="714" y="275"/>
                    </a:cubicBezTo>
                    <a:cubicBezTo>
                      <a:pt x="683" y="110"/>
                      <a:pt x="534" y="1"/>
                      <a:pt x="372" y="1"/>
                    </a:cubicBezTo>
                    <a:close/>
                  </a:path>
                </a:pathLst>
              </a:custGeom>
              <a:solidFill>
                <a:srgbClr val="EF42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185;p8"/>
              <p:cNvSpPr/>
              <p:nvPr/>
            </p:nvSpPr>
            <p:spPr>
              <a:xfrm>
                <a:off x="8139449" y="4231996"/>
                <a:ext cx="71544" cy="65865"/>
              </a:xfrm>
              <a:custGeom>
                <a:avLst/>
                <a:gdLst/>
                <a:ahLst/>
                <a:cxnLst/>
                <a:rect l="l" t="t" r="r" b="b"/>
                <a:pathLst>
                  <a:path w="920" h="847" extrusionOk="0">
                    <a:moveTo>
                      <a:pt x="458" y="0"/>
                    </a:moveTo>
                    <a:cubicBezTo>
                      <a:pt x="431" y="0"/>
                      <a:pt x="403" y="3"/>
                      <a:pt x="375" y="8"/>
                    </a:cubicBezTo>
                    <a:cubicBezTo>
                      <a:pt x="144" y="62"/>
                      <a:pt x="1" y="285"/>
                      <a:pt x="54" y="508"/>
                    </a:cubicBezTo>
                    <a:cubicBezTo>
                      <a:pt x="93" y="711"/>
                      <a:pt x="270" y="846"/>
                      <a:pt x="469" y="846"/>
                    </a:cubicBezTo>
                    <a:cubicBezTo>
                      <a:pt x="497" y="846"/>
                      <a:pt x="525" y="843"/>
                      <a:pt x="554" y="838"/>
                    </a:cubicBezTo>
                    <a:cubicBezTo>
                      <a:pt x="777" y="784"/>
                      <a:pt x="920" y="561"/>
                      <a:pt x="875" y="338"/>
                    </a:cubicBezTo>
                    <a:cubicBezTo>
                      <a:pt x="836" y="135"/>
                      <a:pt x="653" y="0"/>
                      <a:pt x="458" y="0"/>
                    </a:cubicBezTo>
                    <a:close/>
                  </a:path>
                </a:pathLst>
              </a:custGeom>
              <a:solidFill>
                <a:srgbClr val="EF42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86" name="Google Shape;186;p8"/>
          <p:cNvGrpSpPr/>
          <p:nvPr/>
        </p:nvGrpSpPr>
        <p:grpSpPr>
          <a:xfrm>
            <a:off x="6255729" y="212713"/>
            <a:ext cx="848629" cy="654573"/>
            <a:chOff x="3206237" y="4273754"/>
            <a:chExt cx="855128" cy="659520"/>
          </a:xfrm>
        </p:grpSpPr>
        <p:sp>
          <p:nvSpPr>
            <p:cNvPr id="187" name="Google Shape;187;p8"/>
            <p:cNvSpPr/>
            <p:nvPr/>
          </p:nvSpPr>
          <p:spPr>
            <a:xfrm rot="-3656457">
              <a:off x="3481242" y="4199148"/>
              <a:ext cx="305118" cy="808732"/>
            </a:xfrm>
            <a:custGeom>
              <a:avLst/>
              <a:gdLst/>
              <a:ahLst/>
              <a:cxnLst/>
              <a:rect l="l" t="t" r="r" b="b"/>
              <a:pathLst>
                <a:path w="12205" h="32350" extrusionOk="0">
                  <a:moveTo>
                    <a:pt x="4533" y="1374"/>
                  </a:moveTo>
                  <a:cubicBezTo>
                    <a:pt x="4426" y="2302"/>
                    <a:pt x="4122" y="2855"/>
                    <a:pt x="3783" y="3462"/>
                  </a:cubicBezTo>
                  <a:cubicBezTo>
                    <a:pt x="3355" y="4265"/>
                    <a:pt x="2838" y="5157"/>
                    <a:pt x="2838" y="6888"/>
                  </a:cubicBezTo>
                  <a:cubicBezTo>
                    <a:pt x="2838" y="8618"/>
                    <a:pt x="3355" y="9528"/>
                    <a:pt x="3783" y="10313"/>
                  </a:cubicBezTo>
                  <a:cubicBezTo>
                    <a:pt x="4211" y="11063"/>
                    <a:pt x="4568" y="11705"/>
                    <a:pt x="4568" y="13079"/>
                  </a:cubicBezTo>
                  <a:cubicBezTo>
                    <a:pt x="4568" y="14453"/>
                    <a:pt x="4211" y="15095"/>
                    <a:pt x="3783" y="15845"/>
                  </a:cubicBezTo>
                  <a:cubicBezTo>
                    <a:pt x="3355" y="16648"/>
                    <a:pt x="2838" y="17558"/>
                    <a:pt x="2838" y="19270"/>
                  </a:cubicBezTo>
                  <a:cubicBezTo>
                    <a:pt x="2838" y="21001"/>
                    <a:pt x="3355" y="21911"/>
                    <a:pt x="3783" y="22714"/>
                  </a:cubicBezTo>
                  <a:cubicBezTo>
                    <a:pt x="4211" y="23463"/>
                    <a:pt x="4568" y="24106"/>
                    <a:pt x="4568" y="25480"/>
                  </a:cubicBezTo>
                  <a:cubicBezTo>
                    <a:pt x="4568" y="26854"/>
                    <a:pt x="4211" y="27496"/>
                    <a:pt x="3783" y="28245"/>
                  </a:cubicBezTo>
                  <a:cubicBezTo>
                    <a:pt x="3409" y="28923"/>
                    <a:pt x="2980" y="29691"/>
                    <a:pt x="2873" y="30993"/>
                  </a:cubicBezTo>
                  <a:lnTo>
                    <a:pt x="1410" y="30993"/>
                  </a:lnTo>
                  <a:cubicBezTo>
                    <a:pt x="1499" y="30065"/>
                    <a:pt x="1803" y="29512"/>
                    <a:pt x="2142" y="28905"/>
                  </a:cubicBezTo>
                  <a:cubicBezTo>
                    <a:pt x="2588" y="28103"/>
                    <a:pt x="3087" y="27210"/>
                    <a:pt x="3087" y="25480"/>
                  </a:cubicBezTo>
                  <a:cubicBezTo>
                    <a:pt x="3087" y="23749"/>
                    <a:pt x="2588" y="22839"/>
                    <a:pt x="2142" y="22054"/>
                  </a:cubicBezTo>
                  <a:cubicBezTo>
                    <a:pt x="1731" y="21304"/>
                    <a:pt x="1374" y="20644"/>
                    <a:pt x="1374" y="19270"/>
                  </a:cubicBezTo>
                  <a:cubicBezTo>
                    <a:pt x="1374" y="17914"/>
                    <a:pt x="1731" y="17254"/>
                    <a:pt x="2142" y="16505"/>
                  </a:cubicBezTo>
                  <a:cubicBezTo>
                    <a:pt x="2588" y="15720"/>
                    <a:pt x="3087" y="14810"/>
                    <a:pt x="3087" y="13079"/>
                  </a:cubicBezTo>
                  <a:cubicBezTo>
                    <a:pt x="3087" y="11366"/>
                    <a:pt x="2588" y="10456"/>
                    <a:pt x="2142" y="9653"/>
                  </a:cubicBezTo>
                  <a:cubicBezTo>
                    <a:pt x="1731" y="8904"/>
                    <a:pt x="1374" y="8262"/>
                    <a:pt x="1374" y="6888"/>
                  </a:cubicBezTo>
                  <a:cubicBezTo>
                    <a:pt x="1374" y="5514"/>
                    <a:pt x="1731" y="4871"/>
                    <a:pt x="2142" y="4122"/>
                  </a:cubicBezTo>
                  <a:cubicBezTo>
                    <a:pt x="2534" y="3444"/>
                    <a:pt x="2945" y="2677"/>
                    <a:pt x="3070" y="1374"/>
                  </a:cubicBezTo>
                  <a:close/>
                  <a:moveTo>
                    <a:pt x="6816" y="1374"/>
                  </a:moveTo>
                  <a:cubicBezTo>
                    <a:pt x="6709" y="2302"/>
                    <a:pt x="6406" y="2855"/>
                    <a:pt x="6067" y="3462"/>
                  </a:cubicBezTo>
                  <a:cubicBezTo>
                    <a:pt x="5639" y="4265"/>
                    <a:pt x="5121" y="5157"/>
                    <a:pt x="5121" y="6888"/>
                  </a:cubicBezTo>
                  <a:cubicBezTo>
                    <a:pt x="5121" y="8618"/>
                    <a:pt x="5639" y="9528"/>
                    <a:pt x="6067" y="10313"/>
                  </a:cubicBezTo>
                  <a:cubicBezTo>
                    <a:pt x="6495" y="11063"/>
                    <a:pt x="6852" y="11705"/>
                    <a:pt x="6852" y="13079"/>
                  </a:cubicBezTo>
                  <a:cubicBezTo>
                    <a:pt x="6852" y="14453"/>
                    <a:pt x="6495" y="15095"/>
                    <a:pt x="6067" y="15845"/>
                  </a:cubicBezTo>
                  <a:cubicBezTo>
                    <a:pt x="5639" y="16648"/>
                    <a:pt x="5121" y="17558"/>
                    <a:pt x="5121" y="19270"/>
                  </a:cubicBezTo>
                  <a:cubicBezTo>
                    <a:pt x="5121" y="21001"/>
                    <a:pt x="5639" y="21911"/>
                    <a:pt x="6067" y="22714"/>
                  </a:cubicBezTo>
                  <a:cubicBezTo>
                    <a:pt x="6495" y="23463"/>
                    <a:pt x="6852" y="24106"/>
                    <a:pt x="6852" y="25480"/>
                  </a:cubicBezTo>
                  <a:cubicBezTo>
                    <a:pt x="6852" y="26854"/>
                    <a:pt x="6495" y="27496"/>
                    <a:pt x="6067" y="28245"/>
                  </a:cubicBezTo>
                  <a:cubicBezTo>
                    <a:pt x="5692" y="28923"/>
                    <a:pt x="5264" y="29691"/>
                    <a:pt x="5157" y="30993"/>
                  </a:cubicBezTo>
                  <a:lnTo>
                    <a:pt x="4247" y="30993"/>
                  </a:lnTo>
                  <a:cubicBezTo>
                    <a:pt x="4354" y="30065"/>
                    <a:pt x="4640" y="29512"/>
                    <a:pt x="4979" y="28905"/>
                  </a:cubicBezTo>
                  <a:cubicBezTo>
                    <a:pt x="5425" y="28103"/>
                    <a:pt x="5924" y="27210"/>
                    <a:pt x="5924" y="25480"/>
                  </a:cubicBezTo>
                  <a:cubicBezTo>
                    <a:pt x="5924" y="23749"/>
                    <a:pt x="5425" y="22839"/>
                    <a:pt x="4979" y="22054"/>
                  </a:cubicBezTo>
                  <a:cubicBezTo>
                    <a:pt x="4568" y="21304"/>
                    <a:pt x="4211" y="20644"/>
                    <a:pt x="4211" y="19270"/>
                  </a:cubicBezTo>
                  <a:cubicBezTo>
                    <a:pt x="4211" y="17914"/>
                    <a:pt x="4568" y="17254"/>
                    <a:pt x="4979" y="16505"/>
                  </a:cubicBezTo>
                  <a:cubicBezTo>
                    <a:pt x="5425" y="15720"/>
                    <a:pt x="5924" y="14810"/>
                    <a:pt x="5924" y="13079"/>
                  </a:cubicBezTo>
                  <a:cubicBezTo>
                    <a:pt x="5924" y="11366"/>
                    <a:pt x="5425" y="10456"/>
                    <a:pt x="4979" y="9653"/>
                  </a:cubicBezTo>
                  <a:cubicBezTo>
                    <a:pt x="4568" y="8904"/>
                    <a:pt x="4211" y="8262"/>
                    <a:pt x="4211" y="6888"/>
                  </a:cubicBezTo>
                  <a:cubicBezTo>
                    <a:pt x="4211" y="5514"/>
                    <a:pt x="4568" y="4871"/>
                    <a:pt x="4979" y="4122"/>
                  </a:cubicBezTo>
                  <a:cubicBezTo>
                    <a:pt x="5371" y="3444"/>
                    <a:pt x="5799" y="2677"/>
                    <a:pt x="5906" y="1374"/>
                  </a:cubicBezTo>
                  <a:close/>
                  <a:moveTo>
                    <a:pt x="10795" y="1374"/>
                  </a:moveTo>
                  <a:cubicBezTo>
                    <a:pt x="10706" y="2302"/>
                    <a:pt x="10403" y="2855"/>
                    <a:pt x="10064" y="3462"/>
                  </a:cubicBezTo>
                  <a:cubicBezTo>
                    <a:pt x="9618" y="4265"/>
                    <a:pt x="9118" y="5157"/>
                    <a:pt x="9118" y="6888"/>
                  </a:cubicBezTo>
                  <a:cubicBezTo>
                    <a:pt x="9118" y="8618"/>
                    <a:pt x="9618" y="9528"/>
                    <a:pt x="10064" y="10313"/>
                  </a:cubicBezTo>
                  <a:cubicBezTo>
                    <a:pt x="10474" y="11063"/>
                    <a:pt x="10831" y="11705"/>
                    <a:pt x="10831" y="13079"/>
                  </a:cubicBezTo>
                  <a:cubicBezTo>
                    <a:pt x="10831" y="14453"/>
                    <a:pt x="10474" y="15095"/>
                    <a:pt x="10064" y="15845"/>
                  </a:cubicBezTo>
                  <a:cubicBezTo>
                    <a:pt x="9618" y="16648"/>
                    <a:pt x="9118" y="17558"/>
                    <a:pt x="9118" y="19270"/>
                  </a:cubicBezTo>
                  <a:cubicBezTo>
                    <a:pt x="9118" y="21001"/>
                    <a:pt x="9618" y="21911"/>
                    <a:pt x="10064" y="22714"/>
                  </a:cubicBezTo>
                  <a:cubicBezTo>
                    <a:pt x="10474" y="23463"/>
                    <a:pt x="10831" y="24106"/>
                    <a:pt x="10831" y="25480"/>
                  </a:cubicBezTo>
                  <a:cubicBezTo>
                    <a:pt x="10831" y="26854"/>
                    <a:pt x="10474" y="27496"/>
                    <a:pt x="10064" y="28245"/>
                  </a:cubicBezTo>
                  <a:cubicBezTo>
                    <a:pt x="9671" y="28923"/>
                    <a:pt x="9261" y="29691"/>
                    <a:pt x="9136" y="30993"/>
                  </a:cubicBezTo>
                  <a:lnTo>
                    <a:pt x="6531" y="30993"/>
                  </a:lnTo>
                  <a:cubicBezTo>
                    <a:pt x="6638" y="30065"/>
                    <a:pt x="6924" y="29512"/>
                    <a:pt x="7263" y="28905"/>
                  </a:cubicBezTo>
                  <a:cubicBezTo>
                    <a:pt x="7709" y="28103"/>
                    <a:pt x="8208" y="27210"/>
                    <a:pt x="8208" y="25480"/>
                  </a:cubicBezTo>
                  <a:cubicBezTo>
                    <a:pt x="8208" y="23749"/>
                    <a:pt x="7709" y="22839"/>
                    <a:pt x="7263" y="22054"/>
                  </a:cubicBezTo>
                  <a:cubicBezTo>
                    <a:pt x="6852" y="21304"/>
                    <a:pt x="6495" y="20644"/>
                    <a:pt x="6495" y="19270"/>
                  </a:cubicBezTo>
                  <a:cubicBezTo>
                    <a:pt x="6495" y="17914"/>
                    <a:pt x="6852" y="17254"/>
                    <a:pt x="7263" y="16505"/>
                  </a:cubicBezTo>
                  <a:cubicBezTo>
                    <a:pt x="7709" y="15720"/>
                    <a:pt x="8208" y="14810"/>
                    <a:pt x="8208" y="13079"/>
                  </a:cubicBezTo>
                  <a:cubicBezTo>
                    <a:pt x="8208" y="11366"/>
                    <a:pt x="7709" y="10456"/>
                    <a:pt x="7263" y="9653"/>
                  </a:cubicBezTo>
                  <a:cubicBezTo>
                    <a:pt x="6852" y="8904"/>
                    <a:pt x="6495" y="8262"/>
                    <a:pt x="6495" y="6888"/>
                  </a:cubicBezTo>
                  <a:cubicBezTo>
                    <a:pt x="6495" y="5514"/>
                    <a:pt x="6852" y="4871"/>
                    <a:pt x="7263" y="4122"/>
                  </a:cubicBezTo>
                  <a:cubicBezTo>
                    <a:pt x="7655" y="3444"/>
                    <a:pt x="8083" y="2677"/>
                    <a:pt x="8190" y="1374"/>
                  </a:cubicBezTo>
                  <a:close/>
                  <a:moveTo>
                    <a:pt x="2409" y="0"/>
                  </a:moveTo>
                  <a:cubicBezTo>
                    <a:pt x="2035" y="0"/>
                    <a:pt x="1731" y="322"/>
                    <a:pt x="1731" y="696"/>
                  </a:cubicBezTo>
                  <a:cubicBezTo>
                    <a:pt x="1731" y="2070"/>
                    <a:pt x="1374" y="2712"/>
                    <a:pt x="946" y="3462"/>
                  </a:cubicBezTo>
                  <a:cubicBezTo>
                    <a:pt x="500" y="4265"/>
                    <a:pt x="1" y="5157"/>
                    <a:pt x="1" y="6888"/>
                  </a:cubicBezTo>
                  <a:cubicBezTo>
                    <a:pt x="1" y="8618"/>
                    <a:pt x="500" y="9510"/>
                    <a:pt x="946" y="10313"/>
                  </a:cubicBezTo>
                  <a:cubicBezTo>
                    <a:pt x="1374" y="11063"/>
                    <a:pt x="1731" y="11705"/>
                    <a:pt x="1731" y="13079"/>
                  </a:cubicBezTo>
                  <a:cubicBezTo>
                    <a:pt x="1731" y="14453"/>
                    <a:pt x="1374" y="15095"/>
                    <a:pt x="946" y="15845"/>
                  </a:cubicBezTo>
                  <a:cubicBezTo>
                    <a:pt x="500" y="16648"/>
                    <a:pt x="1" y="17558"/>
                    <a:pt x="1" y="19270"/>
                  </a:cubicBezTo>
                  <a:cubicBezTo>
                    <a:pt x="1" y="21001"/>
                    <a:pt x="500" y="21911"/>
                    <a:pt x="946" y="22714"/>
                  </a:cubicBezTo>
                  <a:cubicBezTo>
                    <a:pt x="1374" y="23463"/>
                    <a:pt x="1731" y="24106"/>
                    <a:pt x="1731" y="25480"/>
                  </a:cubicBezTo>
                  <a:cubicBezTo>
                    <a:pt x="1731" y="26854"/>
                    <a:pt x="1374" y="27496"/>
                    <a:pt x="946" y="28245"/>
                  </a:cubicBezTo>
                  <a:cubicBezTo>
                    <a:pt x="500" y="29048"/>
                    <a:pt x="1" y="29940"/>
                    <a:pt x="1" y="31671"/>
                  </a:cubicBezTo>
                  <a:cubicBezTo>
                    <a:pt x="1" y="32046"/>
                    <a:pt x="304" y="32349"/>
                    <a:pt x="696" y="32349"/>
                  </a:cubicBezTo>
                  <a:lnTo>
                    <a:pt x="9796" y="32349"/>
                  </a:lnTo>
                  <a:cubicBezTo>
                    <a:pt x="10171" y="32349"/>
                    <a:pt x="10474" y="32046"/>
                    <a:pt x="10474" y="31671"/>
                  </a:cubicBezTo>
                  <a:cubicBezTo>
                    <a:pt x="10474" y="30297"/>
                    <a:pt x="10831" y="29655"/>
                    <a:pt x="11259" y="28905"/>
                  </a:cubicBezTo>
                  <a:cubicBezTo>
                    <a:pt x="11705" y="28103"/>
                    <a:pt x="12205" y="27193"/>
                    <a:pt x="12205" y="25480"/>
                  </a:cubicBezTo>
                  <a:cubicBezTo>
                    <a:pt x="12205" y="23749"/>
                    <a:pt x="11705" y="22839"/>
                    <a:pt x="11259" y="22054"/>
                  </a:cubicBezTo>
                  <a:cubicBezTo>
                    <a:pt x="10831" y="21304"/>
                    <a:pt x="10474" y="20644"/>
                    <a:pt x="10474" y="19270"/>
                  </a:cubicBezTo>
                  <a:cubicBezTo>
                    <a:pt x="10474" y="17914"/>
                    <a:pt x="10831" y="17254"/>
                    <a:pt x="11259" y="16505"/>
                  </a:cubicBezTo>
                  <a:cubicBezTo>
                    <a:pt x="11705" y="15720"/>
                    <a:pt x="12205" y="14810"/>
                    <a:pt x="12205" y="13079"/>
                  </a:cubicBezTo>
                  <a:cubicBezTo>
                    <a:pt x="12205" y="11366"/>
                    <a:pt x="11705" y="10456"/>
                    <a:pt x="11259" y="9653"/>
                  </a:cubicBezTo>
                  <a:cubicBezTo>
                    <a:pt x="10831" y="8904"/>
                    <a:pt x="10474" y="8262"/>
                    <a:pt x="10474" y="6888"/>
                  </a:cubicBezTo>
                  <a:cubicBezTo>
                    <a:pt x="10474" y="5514"/>
                    <a:pt x="10831" y="4871"/>
                    <a:pt x="11259" y="4122"/>
                  </a:cubicBezTo>
                  <a:cubicBezTo>
                    <a:pt x="11705" y="3319"/>
                    <a:pt x="12205" y="2427"/>
                    <a:pt x="12205" y="696"/>
                  </a:cubicBezTo>
                  <a:cubicBezTo>
                    <a:pt x="12205" y="322"/>
                    <a:pt x="11902" y="0"/>
                    <a:pt x="115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8"/>
            <p:cNvSpPr/>
            <p:nvPr/>
          </p:nvSpPr>
          <p:spPr>
            <a:xfrm rot="-3656457">
              <a:off x="3594045" y="4245844"/>
              <a:ext cx="66049" cy="740483"/>
            </a:xfrm>
            <a:custGeom>
              <a:avLst/>
              <a:gdLst/>
              <a:ahLst/>
              <a:cxnLst/>
              <a:rect l="l" t="t" r="r" b="b"/>
              <a:pathLst>
                <a:path w="2642" h="29620" extrusionOk="0">
                  <a:moveTo>
                    <a:pt x="1695" y="0"/>
                  </a:moveTo>
                  <a:cubicBezTo>
                    <a:pt x="1588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49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43" y="28691"/>
                    <a:pt x="36" y="29619"/>
                  </a:cubicBezTo>
                  <a:lnTo>
                    <a:pt x="946" y="29619"/>
                  </a:lnTo>
                  <a:cubicBezTo>
                    <a:pt x="1053" y="28317"/>
                    <a:pt x="1481" y="27549"/>
                    <a:pt x="1856" y="26871"/>
                  </a:cubicBezTo>
                  <a:cubicBezTo>
                    <a:pt x="2284" y="26122"/>
                    <a:pt x="2641" y="25480"/>
                    <a:pt x="2641" y="24106"/>
                  </a:cubicBezTo>
                  <a:cubicBezTo>
                    <a:pt x="2641" y="22732"/>
                    <a:pt x="2284" y="22089"/>
                    <a:pt x="1856" y="21340"/>
                  </a:cubicBezTo>
                  <a:cubicBezTo>
                    <a:pt x="1428" y="20537"/>
                    <a:pt x="910" y="19627"/>
                    <a:pt x="910" y="17914"/>
                  </a:cubicBezTo>
                  <a:cubicBezTo>
                    <a:pt x="910" y="16184"/>
                    <a:pt x="1428" y="15274"/>
                    <a:pt x="1856" y="14471"/>
                  </a:cubicBezTo>
                  <a:cubicBezTo>
                    <a:pt x="2284" y="13721"/>
                    <a:pt x="2641" y="13079"/>
                    <a:pt x="2641" y="11705"/>
                  </a:cubicBezTo>
                  <a:cubicBezTo>
                    <a:pt x="2641" y="10331"/>
                    <a:pt x="2284" y="9689"/>
                    <a:pt x="1856" y="8939"/>
                  </a:cubicBezTo>
                  <a:cubicBezTo>
                    <a:pt x="1428" y="8154"/>
                    <a:pt x="910" y="7244"/>
                    <a:pt x="910" y="5514"/>
                  </a:cubicBezTo>
                  <a:cubicBezTo>
                    <a:pt x="910" y="3783"/>
                    <a:pt x="1428" y="2891"/>
                    <a:pt x="1856" y="2088"/>
                  </a:cubicBezTo>
                  <a:cubicBezTo>
                    <a:pt x="2195" y="1481"/>
                    <a:pt x="2498" y="928"/>
                    <a:pt x="26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8"/>
            <p:cNvSpPr/>
            <p:nvPr/>
          </p:nvSpPr>
          <p:spPr>
            <a:xfrm rot="-3656457">
              <a:off x="3556043" y="4301800"/>
              <a:ext cx="79873" cy="740483"/>
            </a:xfrm>
            <a:custGeom>
              <a:avLst/>
              <a:gdLst/>
              <a:ahLst/>
              <a:cxnLst/>
              <a:rect l="l" t="t" r="r" b="b"/>
              <a:pathLst>
                <a:path w="3195" h="29620" extrusionOk="0">
                  <a:moveTo>
                    <a:pt x="1696" y="0"/>
                  </a:moveTo>
                  <a:cubicBezTo>
                    <a:pt x="1571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49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25" y="28691"/>
                    <a:pt x="36" y="29619"/>
                  </a:cubicBezTo>
                  <a:lnTo>
                    <a:pt x="1499" y="29619"/>
                  </a:lnTo>
                  <a:cubicBezTo>
                    <a:pt x="1606" y="28317"/>
                    <a:pt x="2035" y="27549"/>
                    <a:pt x="2409" y="26871"/>
                  </a:cubicBezTo>
                  <a:cubicBezTo>
                    <a:pt x="2837" y="26122"/>
                    <a:pt x="3194" y="25480"/>
                    <a:pt x="3194" y="24106"/>
                  </a:cubicBezTo>
                  <a:cubicBezTo>
                    <a:pt x="3194" y="22732"/>
                    <a:pt x="2837" y="22089"/>
                    <a:pt x="2409" y="21340"/>
                  </a:cubicBezTo>
                  <a:cubicBezTo>
                    <a:pt x="1981" y="20537"/>
                    <a:pt x="1464" y="19627"/>
                    <a:pt x="1464" y="17914"/>
                  </a:cubicBezTo>
                  <a:cubicBezTo>
                    <a:pt x="1464" y="16184"/>
                    <a:pt x="1981" y="15274"/>
                    <a:pt x="2409" y="14471"/>
                  </a:cubicBezTo>
                  <a:cubicBezTo>
                    <a:pt x="2837" y="13721"/>
                    <a:pt x="3194" y="13079"/>
                    <a:pt x="3194" y="11705"/>
                  </a:cubicBezTo>
                  <a:cubicBezTo>
                    <a:pt x="3194" y="10331"/>
                    <a:pt x="2837" y="9689"/>
                    <a:pt x="2409" y="8939"/>
                  </a:cubicBezTo>
                  <a:cubicBezTo>
                    <a:pt x="1981" y="8154"/>
                    <a:pt x="1464" y="7244"/>
                    <a:pt x="1464" y="5514"/>
                  </a:cubicBezTo>
                  <a:cubicBezTo>
                    <a:pt x="1464" y="3783"/>
                    <a:pt x="1981" y="2891"/>
                    <a:pt x="2409" y="2088"/>
                  </a:cubicBezTo>
                  <a:cubicBezTo>
                    <a:pt x="2748" y="1481"/>
                    <a:pt x="3052" y="928"/>
                    <a:pt x="31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8"/>
            <p:cNvSpPr/>
            <p:nvPr/>
          </p:nvSpPr>
          <p:spPr>
            <a:xfrm rot="-3656457">
              <a:off x="3610881" y="4177411"/>
              <a:ext cx="108423" cy="740483"/>
            </a:xfrm>
            <a:custGeom>
              <a:avLst/>
              <a:gdLst/>
              <a:ahLst/>
              <a:cxnLst/>
              <a:rect l="l" t="t" r="r" b="b"/>
              <a:pathLst>
                <a:path w="4337" h="29620" extrusionOk="0">
                  <a:moveTo>
                    <a:pt x="1695" y="0"/>
                  </a:moveTo>
                  <a:cubicBezTo>
                    <a:pt x="1588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31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43" y="28691"/>
                    <a:pt x="36" y="29619"/>
                  </a:cubicBezTo>
                  <a:lnTo>
                    <a:pt x="2641" y="29619"/>
                  </a:lnTo>
                  <a:cubicBezTo>
                    <a:pt x="2766" y="28317"/>
                    <a:pt x="3176" y="27549"/>
                    <a:pt x="3569" y="26871"/>
                  </a:cubicBezTo>
                  <a:cubicBezTo>
                    <a:pt x="3979" y="26122"/>
                    <a:pt x="4336" y="25480"/>
                    <a:pt x="4336" y="24106"/>
                  </a:cubicBezTo>
                  <a:cubicBezTo>
                    <a:pt x="4336" y="22732"/>
                    <a:pt x="3979" y="22089"/>
                    <a:pt x="3569" y="21340"/>
                  </a:cubicBezTo>
                  <a:cubicBezTo>
                    <a:pt x="3123" y="20537"/>
                    <a:pt x="2623" y="19627"/>
                    <a:pt x="2623" y="17914"/>
                  </a:cubicBezTo>
                  <a:cubicBezTo>
                    <a:pt x="2623" y="16184"/>
                    <a:pt x="3123" y="15274"/>
                    <a:pt x="3569" y="14471"/>
                  </a:cubicBezTo>
                  <a:cubicBezTo>
                    <a:pt x="3979" y="13721"/>
                    <a:pt x="4336" y="13079"/>
                    <a:pt x="4336" y="11705"/>
                  </a:cubicBezTo>
                  <a:cubicBezTo>
                    <a:pt x="4336" y="10331"/>
                    <a:pt x="3979" y="9689"/>
                    <a:pt x="3569" y="8939"/>
                  </a:cubicBezTo>
                  <a:cubicBezTo>
                    <a:pt x="3123" y="8154"/>
                    <a:pt x="2623" y="7244"/>
                    <a:pt x="2623" y="5514"/>
                  </a:cubicBezTo>
                  <a:cubicBezTo>
                    <a:pt x="2623" y="3783"/>
                    <a:pt x="3123" y="2891"/>
                    <a:pt x="3569" y="2088"/>
                  </a:cubicBezTo>
                  <a:cubicBezTo>
                    <a:pt x="3908" y="1481"/>
                    <a:pt x="4211" y="928"/>
                    <a:pt x="43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1" name="Google Shape;191;p8"/>
          <p:cNvGrpSpPr/>
          <p:nvPr/>
        </p:nvGrpSpPr>
        <p:grpSpPr>
          <a:xfrm>
            <a:off x="-243979" y="2674868"/>
            <a:ext cx="643542" cy="660690"/>
            <a:chOff x="-509825" y="2500600"/>
            <a:chExt cx="949316" cy="974613"/>
          </a:xfrm>
        </p:grpSpPr>
        <p:sp>
          <p:nvSpPr>
            <p:cNvPr id="192" name="Google Shape;192;p8"/>
            <p:cNvSpPr/>
            <p:nvPr/>
          </p:nvSpPr>
          <p:spPr>
            <a:xfrm>
              <a:off x="-509825" y="2500600"/>
              <a:ext cx="949316" cy="974613"/>
            </a:xfrm>
            <a:custGeom>
              <a:avLst/>
              <a:gdLst/>
              <a:ahLst/>
              <a:cxnLst/>
              <a:rect l="l" t="t" r="r" b="b"/>
              <a:pathLst>
                <a:path w="29459" h="30244" extrusionOk="0">
                  <a:moveTo>
                    <a:pt x="15684" y="1482"/>
                  </a:moveTo>
                  <a:lnTo>
                    <a:pt x="16487" y="2641"/>
                  </a:lnTo>
                  <a:cubicBezTo>
                    <a:pt x="16148" y="2713"/>
                    <a:pt x="15880" y="2820"/>
                    <a:pt x="15684" y="3034"/>
                  </a:cubicBezTo>
                  <a:cubicBezTo>
                    <a:pt x="15291" y="3426"/>
                    <a:pt x="15309" y="3926"/>
                    <a:pt x="15327" y="4551"/>
                  </a:cubicBezTo>
                  <a:cubicBezTo>
                    <a:pt x="15327" y="4783"/>
                    <a:pt x="15345" y="6977"/>
                    <a:pt x="15345" y="6977"/>
                  </a:cubicBezTo>
                  <a:cubicBezTo>
                    <a:pt x="15345" y="7173"/>
                    <a:pt x="15416" y="7370"/>
                    <a:pt x="15559" y="7495"/>
                  </a:cubicBezTo>
                  <a:cubicBezTo>
                    <a:pt x="15702" y="7637"/>
                    <a:pt x="15880" y="7709"/>
                    <a:pt x="16077" y="7709"/>
                  </a:cubicBezTo>
                  <a:cubicBezTo>
                    <a:pt x="16077" y="7709"/>
                    <a:pt x="16079" y="7709"/>
                    <a:pt x="16083" y="7709"/>
                  </a:cubicBezTo>
                  <a:cubicBezTo>
                    <a:pt x="16238" y="7709"/>
                    <a:pt x="19040" y="7726"/>
                    <a:pt x="22286" y="9279"/>
                  </a:cubicBezTo>
                  <a:cubicBezTo>
                    <a:pt x="21608" y="9546"/>
                    <a:pt x="20644" y="9814"/>
                    <a:pt x="19449" y="9886"/>
                  </a:cubicBezTo>
                  <a:cubicBezTo>
                    <a:pt x="19199" y="9886"/>
                    <a:pt x="18985" y="10028"/>
                    <a:pt x="18860" y="10225"/>
                  </a:cubicBezTo>
                  <a:cubicBezTo>
                    <a:pt x="18735" y="10439"/>
                    <a:pt x="18717" y="10706"/>
                    <a:pt x="18824" y="10920"/>
                  </a:cubicBezTo>
                  <a:cubicBezTo>
                    <a:pt x="18824" y="10938"/>
                    <a:pt x="19306" y="11955"/>
                    <a:pt x="18789" y="13097"/>
                  </a:cubicBezTo>
                  <a:cubicBezTo>
                    <a:pt x="17861" y="12187"/>
                    <a:pt x="16166" y="10653"/>
                    <a:pt x="14952" y="10278"/>
                  </a:cubicBezTo>
                  <a:cubicBezTo>
                    <a:pt x="14874" y="10258"/>
                    <a:pt x="14796" y="10244"/>
                    <a:pt x="14715" y="10244"/>
                  </a:cubicBezTo>
                  <a:cubicBezTo>
                    <a:pt x="14648" y="10244"/>
                    <a:pt x="14579" y="10254"/>
                    <a:pt x="14506" y="10278"/>
                  </a:cubicBezTo>
                  <a:cubicBezTo>
                    <a:pt x="13293" y="10653"/>
                    <a:pt x="11598" y="12187"/>
                    <a:pt x="10670" y="13097"/>
                  </a:cubicBezTo>
                  <a:cubicBezTo>
                    <a:pt x="10171" y="11973"/>
                    <a:pt x="10617" y="10956"/>
                    <a:pt x="10635" y="10920"/>
                  </a:cubicBezTo>
                  <a:cubicBezTo>
                    <a:pt x="10742" y="10688"/>
                    <a:pt x="10724" y="10439"/>
                    <a:pt x="10599" y="10225"/>
                  </a:cubicBezTo>
                  <a:cubicBezTo>
                    <a:pt x="10474" y="10028"/>
                    <a:pt x="10260" y="9886"/>
                    <a:pt x="10010" y="9868"/>
                  </a:cubicBezTo>
                  <a:cubicBezTo>
                    <a:pt x="8832" y="9814"/>
                    <a:pt x="7851" y="9546"/>
                    <a:pt x="7173" y="9279"/>
                  </a:cubicBezTo>
                  <a:cubicBezTo>
                    <a:pt x="10419" y="7726"/>
                    <a:pt x="13221" y="7709"/>
                    <a:pt x="13376" y="7709"/>
                  </a:cubicBezTo>
                  <a:cubicBezTo>
                    <a:pt x="13379" y="7709"/>
                    <a:pt x="13382" y="7709"/>
                    <a:pt x="13382" y="7709"/>
                  </a:cubicBezTo>
                  <a:cubicBezTo>
                    <a:pt x="13579" y="7709"/>
                    <a:pt x="13757" y="7637"/>
                    <a:pt x="13900" y="7495"/>
                  </a:cubicBezTo>
                  <a:cubicBezTo>
                    <a:pt x="14043" y="7370"/>
                    <a:pt x="14114" y="7173"/>
                    <a:pt x="14114" y="6977"/>
                  </a:cubicBezTo>
                  <a:lnTo>
                    <a:pt x="14114" y="2624"/>
                  </a:lnTo>
                  <a:cubicBezTo>
                    <a:pt x="14132" y="2588"/>
                    <a:pt x="14096" y="1482"/>
                    <a:pt x="15167" y="1482"/>
                  </a:cubicBezTo>
                  <a:close/>
                  <a:moveTo>
                    <a:pt x="22643" y="10706"/>
                  </a:moveTo>
                  <a:cubicBezTo>
                    <a:pt x="24445" y="11366"/>
                    <a:pt x="27995" y="13401"/>
                    <a:pt x="27978" y="19074"/>
                  </a:cubicBezTo>
                  <a:cubicBezTo>
                    <a:pt x="27960" y="21894"/>
                    <a:pt x="26657" y="24320"/>
                    <a:pt x="24177" y="26087"/>
                  </a:cubicBezTo>
                  <a:cubicBezTo>
                    <a:pt x="21768" y="27817"/>
                    <a:pt x="18414" y="28781"/>
                    <a:pt x="14738" y="28781"/>
                  </a:cubicBezTo>
                  <a:cubicBezTo>
                    <a:pt x="11045" y="28781"/>
                    <a:pt x="7691" y="27817"/>
                    <a:pt x="5282" y="26087"/>
                  </a:cubicBezTo>
                  <a:cubicBezTo>
                    <a:pt x="2802" y="24320"/>
                    <a:pt x="1499" y="21894"/>
                    <a:pt x="1481" y="19074"/>
                  </a:cubicBezTo>
                  <a:cubicBezTo>
                    <a:pt x="1463" y="13401"/>
                    <a:pt x="5032" y="11366"/>
                    <a:pt x="6816" y="10706"/>
                  </a:cubicBezTo>
                  <a:cubicBezTo>
                    <a:pt x="7405" y="10920"/>
                    <a:pt x="8154" y="11134"/>
                    <a:pt x="9029" y="11259"/>
                  </a:cubicBezTo>
                  <a:cubicBezTo>
                    <a:pt x="8886" y="12116"/>
                    <a:pt x="8922" y="13454"/>
                    <a:pt x="9992" y="14739"/>
                  </a:cubicBezTo>
                  <a:cubicBezTo>
                    <a:pt x="10117" y="14881"/>
                    <a:pt x="10313" y="14988"/>
                    <a:pt x="10528" y="14988"/>
                  </a:cubicBezTo>
                  <a:lnTo>
                    <a:pt x="10545" y="14988"/>
                  </a:lnTo>
                  <a:cubicBezTo>
                    <a:pt x="10742" y="14988"/>
                    <a:pt x="10938" y="14917"/>
                    <a:pt x="11081" y="14757"/>
                  </a:cubicBezTo>
                  <a:cubicBezTo>
                    <a:pt x="11991" y="13793"/>
                    <a:pt x="13703" y="12223"/>
                    <a:pt x="14738" y="11759"/>
                  </a:cubicBezTo>
                  <a:cubicBezTo>
                    <a:pt x="15755" y="12223"/>
                    <a:pt x="17486" y="13811"/>
                    <a:pt x="18396" y="14757"/>
                  </a:cubicBezTo>
                  <a:cubicBezTo>
                    <a:pt x="18521" y="14917"/>
                    <a:pt x="18717" y="14988"/>
                    <a:pt x="18914" y="14988"/>
                  </a:cubicBezTo>
                  <a:lnTo>
                    <a:pt x="18949" y="14988"/>
                  </a:lnTo>
                  <a:cubicBezTo>
                    <a:pt x="19145" y="14988"/>
                    <a:pt x="19342" y="14899"/>
                    <a:pt x="19485" y="14739"/>
                  </a:cubicBezTo>
                  <a:cubicBezTo>
                    <a:pt x="20537" y="13472"/>
                    <a:pt x="20573" y="12134"/>
                    <a:pt x="20430" y="11259"/>
                  </a:cubicBezTo>
                  <a:cubicBezTo>
                    <a:pt x="21304" y="11134"/>
                    <a:pt x="22054" y="10938"/>
                    <a:pt x="22643" y="10706"/>
                  </a:cubicBezTo>
                  <a:close/>
                  <a:moveTo>
                    <a:pt x="15167" y="1"/>
                  </a:moveTo>
                  <a:cubicBezTo>
                    <a:pt x="13828" y="1"/>
                    <a:pt x="12740" y="1053"/>
                    <a:pt x="12669" y="2374"/>
                  </a:cubicBezTo>
                  <a:cubicBezTo>
                    <a:pt x="12669" y="2374"/>
                    <a:pt x="12651" y="2463"/>
                    <a:pt x="12651" y="2517"/>
                  </a:cubicBezTo>
                  <a:lnTo>
                    <a:pt x="12651" y="6281"/>
                  </a:lnTo>
                  <a:cubicBezTo>
                    <a:pt x="11313" y="6371"/>
                    <a:pt x="8369" y="6799"/>
                    <a:pt x="5228" y="8654"/>
                  </a:cubicBezTo>
                  <a:cubicBezTo>
                    <a:pt x="5014" y="8779"/>
                    <a:pt x="4871" y="9011"/>
                    <a:pt x="4871" y="9261"/>
                  </a:cubicBezTo>
                  <a:cubicBezTo>
                    <a:pt x="4854" y="9493"/>
                    <a:pt x="4961" y="9707"/>
                    <a:pt x="5139" y="9850"/>
                  </a:cubicBezTo>
                  <a:cubicBezTo>
                    <a:pt x="2944" y="11010"/>
                    <a:pt x="0" y="13561"/>
                    <a:pt x="18" y="19074"/>
                  </a:cubicBezTo>
                  <a:cubicBezTo>
                    <a:pt x="36" y="22340"/>
                    <a:pt x="1606" y="25248"/>
                    <a:pt x="4425" y="27282"/>
                  </a:cubicBezTo>
                  <a:cubicBezTo>
                    <a:pt x="7084" y="29191"/>
                    <a:pt x="10742" y="30244"/>
                    <a:pt x="14738" y="30244"/>
                  </a:cubicBezTo>
                  <a:cubicBezTo>
                    <a:pt x="18717" y="30244"/>
                    <a:pt x="22375" y="29191"/>
                    <a:pt x="25034" y="27282"/>
                  </a:cubicBezTo>
                  <a:cubicBezTo>
                    <a:pt x="27853" y="25248"/>
                    <a:pt x="29423" y="22340"/>
                    <a:pt x="29441" y="19074"/>
                  </a:cubicBezTo>
                  <a:cubicBezTo>
                    <a:pt x="29459" y="13579"/>
                    <a:pt x="26532" y="11010"/>
                    <a:pt x="24338" y="9868"/>
                  </a:cubicBezTo>
                  <a:cubicBezTo>
                    <a:pt x="24516" y="9707"/>
                    <a:pt x="24605" y="9493"/>
                    <a:pt x="24605" y="9261"/>
                  </a:cubicBezTo>
                  <a:cubicBezTo>
                    <a:pt x="24588" y="9011"/>
                    <a:pt x="24445" y="8797"/>
                    <a:pt x="24231" y="8672"/>
                  </a:cubicBezTo>
                  <a:cubicBezTo>
                    <a:pt x="21090" y="6817"/>
                    <a:pt x="18146" y="6371"/>
                    <a:pt x="16808" y="6281"/>
                  </a:cubicBezTo>
                  <a:cubicBezTo>
                    <a:pt x="16808" y="6281"/>
                    <a:pt x="16790" y="4194"/>
                    <a:pt x="16808" y="4087"/>
                  </a:cubicBezTo>
                  <a:cubicBezTo>
                    <a:pt x="17076" y="4033"/>
                    <a:pt x="17575" y="4033"/>
                    <a:pt x="17843" y="4033"/>
                  </a:cubicBezTo>
                  <a:cubicBezTo>
                    <a:pt x="18111" y="4033"/>
                    <a:pt x="18360" y="3890"/>
                    <a:pt x="18485" y="3641"/>
                  </a:cubicBezTo>
                  <a:cubicBezTo>
                    <a:pt x="18610" y="3409"/>
                    <a:pt x="18592" y="3123"/>
                    <a:pt x="18432" y="2891"/>
                  </a:cubicBezTo>
                  <a:lnTo>
                    <a:pt x="16665" y="322"/>
                  </a:lnTo>
                  <a:cubicBezTo>
                    <a:pt x="16523" y="126"/>
                    <a:pt x="16309" y="1"/>
                    <a:pt x="160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8"/>
            <p:cNvSpPr/>
            <p:nvPr/>
          </p:nvSpPr>
          <p:spPr>
            <a:xfrm>
              <a:off x="-462679" y="2845604"/>
              <a:ext cx="855026" cy="582467"/>
            </a:xfrm>
            <a:custGeom>
              <a:avLst/>
              <a:gdLst/>
              <a:ahLst/>
              <a:cxnLst/>
              <a:rect l="l" t="t" r="r" b="b"/>
              <a:pathLst>
                <a:path w="26533" h="18075" extrusionOk="0">
                  <a:moveTo>
                    <a:pt x="5353" y="0"/>
                  </a:moveTo>
                  <a:cubicBezTo>
                    <a:pt x="3569" y="660"/>
                    <a:pt x="0" y="2695"/>
                    <a:pt x="18" y="8368"/>
                  </a:cubicBezTo>
                  <a:cubicBezTo>
                    <a:pt x="36" y="11188"/>
                    <a:pt x="1339" y="13614"/>
                    <a:pt x="3819" y="15381"/>
                  </a:cubicBezTo>
                  <a:cubicBezTo>
                    <a:pt x="6228" y="17111"/>
                    <a:pt x="9582" y="18075"/>
                    <a:pt x="13275" y="18075"/>
                  </a:cubicBezTo>
                  <a:cubicBezTo>
                    <a:pt x="16951" y="18075"/>
                    <a:pt x="20305" y="17111"/>
                    <a:pt x="22714" y="15381"/>
                  </a:cubicBezTo>
                  <a:cubicBezTo>
                    <a:pt x="25194" y="13614"/>
                    <a:pt x="26497" y="11188"/>
                    <a:pt x="26515" y="8368"/>
                  </a:cubicBezTo>
                  <a:cubicBezTo>
                    <a:pt x="26532" y="2695"/>
                    <a:pt x="22982" y="660"/>
                    <a:pt x="21180" y="0"/>
                  </a:cubicBezTo>
                  <a:cubicBezTo>
                    <a:pt x="20591" y="232"/>
                    <a:pt x="19841" y="428"/>
                    <a:pt x="18967" y="553"/>
                  </a:cubicBezTo>
                  <a:cubicBezTo>
                    <a:pt x="19110" y="1428"/>
                    <a:pt x="19074" y="2766"/>
                    <a:pt x="18022" y="4033"/>
                  </a:cubicBezTo>
                  <a:cubicBezTo>
                    <a:pt x="17879" y="4193"/>
                    <a:pt x="17682" y="4282"/>
                    <a:pt x="17486" y="4282"/>
                  </a:cubicBezTo>
                  <a:lnTo>
                    <a:pt x="17451" y="4282"/>
                  </a:lnTo>
                  <a:cubicBezTo>
                    <a:pt x="17254" y="4282"/>
                    <a:pt x="17058" y="4211"/>
                    <a:pt x="16933" y="4051"/>
                  </a:cubicBezTo>
                  <a:cubicBezTo>
                    <a:pt x="16023" y="3105"/>
                    <a:pt x="14292" y="1517"/>
                    <a:pt x="13275" y="1053"/>
                  </a:cubicBezTo>
                  <a:cubicBezTo>
                    <a:pt x="12240" y="1517"/>
                    <a:pt x="10528" y="3087"/>
                    <a:pt x="9618" y="4051"/>
                  </a:cubicBezTo>
                  <a:cubicBezTo>
                    <a:pt x="9475" y="4211"/>
                    <a:pt x="9279" y="4282"/>
                    <a:pt x="9082" y="4282"/>
                  </a:cubicBezTo>
                  <a:lnTo>
                    <a:pt x="9065" y="4282"/>
                  </a:lnTo>
                  <a:cubicBezTo>
                    <a:pt x="8850" y="4282"/>
                    <a:pt x="8654" y="4175"/>
                    <a:pt x="8529" y="4033"/>
                  </a:cubicBezTo>
                  <a:cubicBezTo>
                    <a:pt x="7459" y="2748"/>
                    <a:pt x="7423" y="1410"/>
                    <a:pt x="7566" y="553"/>
                  </a:cubicBezTo>
                  <a:cubicBezTo>
                    <a:pt x="6691" y="428"/>
                    <a:pt x="5942" y="214"/>
                    <a:pt x="53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8"/>
            <p:cNvSpPr/>
            <p:nvPr/>
          </p:nvSpPr>
          <p:spPr>
            <a:xfrm>
              <a:off x="-278673" y="2548326"/>
              <a:ext cx="487016" cy="374358"/>
            </a:xfrm>
            <a:custGeom>
              <a:avLst/>
              <a:gdLst/>
              <a:ahLst/>
              <a:cxnLst/>
              <a:rect l="l" t="t" r="r" b="b"/>
              <a:pathLst>
                <a:path w="15113" h="11617" extrusionOk="0">
                  <a:moveTo>
                    <a:pt x="7994" y="1"/>
                  </a:moveTo>
                  <a:cubicBezTo>
                    <a:pt x="6923" y="1"/>
                    <a:pt x="6959" y="1107"/>
                    <a:pt x="6941" y="1143"/>
                  </a:cubicBezTo>
                  <a:lnTo>
                    <a:pt x="6941" y="5496"/>
                  </a:lnTo>
                  <a:cubicBezTo>
                    <a:pt x="6941" y="5692"/>
                    <a:pt x="6870" y="5889"/>
                    <a:pt x="6727" y="6014"/>
                  </a:cubicBezTo>
                  <a:cubicBezTo>
                    <a:pt x="6584" y="6156"/>
                    <a:pt x="6406" y="6228"/>
                    <a:pt x="6209" y="6228"/>
                  </a:cubicBezTo>
                  <a:cubicBezTo>
                    <a:pt x="6209" y="6228"/>
                    <a:pt x="6206" y="6228"/>
                    <a:pt x="6203" y="6228"/>
                  </a:cubicBezTo>
                  <a:cubicBezTo>
                    <a:pt x="6048" y="6228"/>
                    <a:pt x="3246" y="6245"/>
                    <a:pt x="0" y="7798"/>
                  </a:cubicBezTo>
                  <a:cubicBezTo>
                    <a:pt x="678" y="8065"/>
                    <a:pt x="1659" y="8333"/>
                    <a:pt x="2837" y="8387"/>
                  </a:cubicBezTo>
                  <a:cubicBezTo>
                    <a:pt x="3087" y="8405"/>
                    <a:pt x="3301" y="8547"/>
                    <a:pt x="3426" y="8744"/>
                  </a:cubicBezTo>
                  <a:cubicBezTo>
                    <a:pt x="3551" y="8958"/>
                    <a:pt x="3569" y="9207"/>
                    <a:pt x="3462" y="9439"/>
                  </a:cubicBezTo>
                  <a:cubicBezTo>
                    <a:pt x="3444" y="9475"/>
                    <a:pt x="2998" y="10492"/>
                    <a:pt x="3497" y="11616"/>
                  </a:cubicBezTo>
                  <a:cubicBezTo>
                    <a:pt x="4425" y="10706"/>
                    <a:pt x="6120" y="9172"/>
                    <a:pt x="7333" y="8797"/>
                  </a:cubicBezTo>
                  <a:cubicBezTo>
                    <a:pt x="7406" y="8773"/>
                    <a:pt x="7475" y="8763"/>
                    <a:pt x="7542" y="8763"/>
                  </a:cubicBezTo>
                  <a:cubicBezTo>
                    <a:pt x="7623" y="8763"/>
                    <a:pt x="7701" y="8777"/>
                    <a:pt x="7779" y="8797"/>
                  </a:cubicBezTo>
                  <a:cubicBezTo>
                    <a:pt x="8993" y="9172"/>
                    <a:pt x="10688" y="10706"/>
                    <a:pt x="11616" y="11616"/>
                  </a:cubicBezTo>
                  <a:cubicBezTo>
                    <a:pt x="12133" y="10474"/>
                    <a:pt x="11651" y="9457"/>
                    <a:pt x="11651" y="9439"/>
                  </a:cubicBezTo>
                  <a:cubicBezTo>
                    <a:pt x="11544" y="9225"/>
                    <a:pt x="11562" y="8958"/>
                    <a:pt x="11687" y="8744"/>
                  </a:cubicBezTo>
                  <a:cubicBezTo>
                    <a:pt x="11812" y="8547"/>
                    <a:pt x="12026" y="8405"/>
                    <a:pt x="12276" y="8405"/>
                  </a:cubicBezTo>
                  <a:cubicBezTo>
                    <a:pt x="13471" y="8333"/>
                    <a:pt x="14435" y="8065"/>
                    <a:pt x="15113" y="7798"/>
                  </a:cubicBezTo>
                  <a:cubicBezTo>
                    <a:pt x="11867" y="6245"/>
                    <a:pt x="9065" y="6228"/>
                    <a:pt x="8910" y="6228"/>
                  </a:cubicBezTo>
                  <a:cubicBezTo>
                    <a:pt x="8906" y="6228"/>
                    <a:pt x="8904" y="6228"/>
                    <a:pt x="8904" y="6228"/>
                  </a:cubicBezTo>
                  <a:cubicBezTo>
                    <a:pt x="8707" y="6228"/>
                    <a:pt x="8529" y="6156"/>
                    <a:pt x="8386" y="6014"/>
                  </a:cubicBezTo>
                  <a:cubicBezTo>
                    <a:pt x="8243" y="5889"/>
                    <a:pt x="8172" y="5692"/>
                    <a:pt x="8172" y="5496"/>
                  </a:cubicBezTo>
                  <a:cubicBezTo>
                    <a:pt x="8172" y="5496"/>
                    <a:pt x="8154" y="3302"/>
                    <a:pt x="8154" y="3070"/>
                  </a:cubicBezTo>
                  <a:cubicBezTo>
                    <a:pt x="8136" y="2445"/>
                    <a:pt x="8118" y="1945"/>
                    <a:pt x="8511" y="1553"/>
                  </a:cubicBezTo>
                  <a:cubicBezTo>
                    <a:pt x="8707" y="1339"/>
                    <a:pt x="8975" y="1232"/>
                    <a:pt x="9314" y="1160"/>
                  </a:cubicBezTo>
                  <a:lnTo>
                    <a:pt x="851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5" name="Google Shape;195;p8"/>
            <p:cNvGrpSpPr/>
            <p:nvPr/>
          </p:nvGrpSpPr>
          <p:grpSpPr>
            <a:xfrm>
              <a:off x="198250" y="2922675"/>
              <a:ext cx="128925" cy="236625"/>
              <a:chOff x="899550" y="2182300"/>
              <a:chExt cx="128925" cy="236625"/>
            </a:xfrm>
          </p:grpSpPr>
          <p:sp>
            <p:nvSpPr>
              <p:cNvPr id="196" name="Google Shape;196;p8"/>
              <p:cNvSpPr/>
              <p:nvPr/>
            </p:nvSpPr>
            <p:spPr>
              <a:xfrm>
                <a:off x="951525" y="2229375"/>
                <a:ext cx="76950" cy="189550"/>
              </a:xfrm>
              <a:custGeom>
                <a:avLst/>
                <a:gdLst/>
                <a:ahLst/>
                <a:cxnLst/>
                <a:rect l="l" t="t" r="r" b="b"/>
                <a:pathLst>
                  <a:path w="3078" h="7582" extrusionOk="0">
                    <a:moveTo>
                      <a:pt x="227" y="0"/>
                    </a:moveTo>
                    <a:cubicBezTo>
                      <a:pt x="180" y="0"/>
                      <a:pt x="134" y="16"/>
                      <a:pt x="98" y="52"/>
                    </a:cubicBezTo>
                    <a:cubicBezTo>
                      <a:pt x="9" y="123"/>
                      <a:pt x="0" y="248"/>
                      <a:pt x="71" y="338"/>
                    </a:cubicBezTo>
                    <a:cubicBezTo>
                      <a:pt x="1749" y="2291"/>
                      <a:pt x="2676" y="4798"/>
                      <a:pt x="2676" y="7376"/>
                    </a:cubicBezTo>
                    <a:cubicBezTo>
                      <a:pt x="2676" y="7492"/>
                      <a:pt x="2766" y="7581"/>
                      <a:pt x="2882" y="7581"/>
                    </a:cubicBezTo>
                    <a:cubicBezTo>
                      <a:pt x="2989" y="7581"/>
                      <a:pt x="3078" y="7492"/>
                      <a:pt x="3078" y="7376"/>
                    </a:cubicBezTo>
                    <a:cubicBezTo>
                      <a:pt x="3078" y="4700"/>
                      <a:pt x="2123" y="2104"/>
                      <a:pt x="384" y="70"/>
                    </a:cubicBezTo>
                    <a:cubicBezTo>
                      <a:pt x="344" y="25"/>
                      <a:pt x="285" y="0"/>
                      <a:pt x="2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197;p8"/>
              <p:cNvSpPr/>
              <p:nvPr/>
            </p:nvSpPr>
            <p:spPr>
              <a:xfrm>
                <a:off x="899550" y="2182300"/>
                <a:ext cx="39500" cy="32550"/>
              </a:xfrm>
              <a:custGeom>
                <a:avLst/>
                <a:gdLst/>
                <a:ahLst/>
                <a:cxnLst/>
                <a:rect l="l" t="t" r="r" b="b"/>
                <a:pathLst>
                  <a:path w="1580" h="1302" extrusionOk="0">
                    <a:moveTo>
                      <a:pt x="233" y="1"/>
                    </a:moveTo>
                    <a:cubicBezTo>
                      <a:pt x="166" y="1"/>
                      <a:pt x="102" y="32"/>
                      <a:pt x="63" y="88"/>
                    </a:cubicBezTo>
                    <a:cubicBezTo>
                      <a:pt x="0" y="178"/>
                      <a:pt x="27" y="303"/>
                      <a:pt x="116" y="365"/>
                    </a:cubicBezTo>
                    <a:cubicBezTo>
                      <a:pt x="500" y="633"/>
                      <a:pt x="866" y="936"/>
                      <a:pt x="1214" y="1248"/>
                    </a:cubicBezTo>
                    <a:cubicBezTo>
                      <a:pt x="1258" y="1284"/>
                      <a:pt x="1303" y="1302"/>
                      <a:pt x="1356" y="1302"/>
                    </a:cubicBezTo>
                    <a:cubicBezTo>
                      <a:pt x="1410" y="1302"/>
                      <a:pt x="1464" y="1284"/>
                      <a:pt x="1499" y="1239"/>
                    </a:cubicBezTo>
                    <a:cubicBezTo>
                      <a:pt x="1579" y="1150"/>
                      <a:pt x="1571" y="1025"/>
                      <a:pt x="1490" y="954"/>
                    </a:cubicBezTo>
                    <a:cubicBezTo>
                      <a:pt x="1125" y="624"/>
                      <a:pt x="741" y="311"/>
                      <a:pt x="348" y="35"/>
                    </a:cubicBezTo>
                    <a:cubicBezTo>
                      <a:pt x="312" y="12"/>
                      <a:pt x="272" y="1"/>
                      <a:pt x="23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98" name="Google Shape;198;p8"/>
          <p:cNvSpPr/>
          <p:nvPr/>
        </p:nvSpPr>
        <p:spPr>
          <a:xfrm rot="-3144039">
            <a:off x="3427019" y="-138171"/>
            <a:ext cx="584106" cy="554985"/>
          </a:xfrm>
          <a:custGeom>
            <a:avLst/>
            <a:gdLst/>
            <a:ahLst/>
            <a:cxnLst/>
            <a:rect l="l" t="t" r="r" b="b"/>
            <a:pathLst>
              <a:path w="7022" h="6671" extrusionOk="0">
                <a:moveTo>
                  <a:pt x="3015" y="868"/>
                </a:moveTo>
                <a:cubicBezTo>
                  <a:pt x="3190" y="868"/>
                  <a:pt x="3334" y="889"/>
                  <a:pt x="3408" y="925"/>
                </a:cubicBezTo>
                <a:cubicBezTo>
                  <a:pt x="3426" y="1006"/>
                  <a:pt x="3444" y="1131"/>
                  <a:pt x="3462" y="1238"/>
                </a:cubicBezTo>
                <a:cubicBezTo>
                  <a:pt x="3515" y="1630"/>
                  <a:pt x="3578" y="2076"/>
                  <a:pt x="3934" y="2281"/>
                </a:cubicBezTo>
                <a:cubicBezTo>
                  <a:pt x="4015" y="2327"/>
                  <a:pt x="4125" y="2367"/>
                  <a:pt x="4263" y="2367"/>
                </a:cubicBezTo>
                <a:cubicBezTo>
                  <a:pt x="4368" y="2367"/>
                  <a:pt x="4491" y="2343"/>
                  <a:pt x="4630" y="2281"/>
                </a:cubicBezTo>
                <a:cubicBezTo>
                  <a:pt x="4773" y="2219"/>
                  <a:pt x="4889" y="2157"/>
                  <a:pt x="4996" y="2103"/>
                </a:cubicBezTo>
                <a:cubicBezTo>
                  <a:pt x="5209" y="1996"/>
                  <a:pt x="5310" y="1950"/>
                  <a:pt x="5390" y="1950"/>
                </a:cubicBezTo>
                <a:cubicBezTo>
                  <a:pt x="5450" y="1950"/>
                  <a:pt x="5499" y="1977"/>
                  <a:pt x="5576" y="2023"/>
                </a:cubicBezTo>
                <a:cubicBezTo>
                  <a:pt x="5915" y="2228"/>
                  <a:pt x="6138" y="2594"/>
                  <a:pt x="6138" y="2710"/>
                </a:cubicBezTo>
                <a:cubicBezTo>
                  <a:pt x="6022" y="2799"/>
                  <a:pt x="5897" y="2888"/>
                  <a:pt x="5772" y="2959"/>
                </a:cubicBezTo>
                <a:cubicBezTo>
                  <a:pt x="5451" y="3165"/>
                  <a:pt x="5085" y="3397"/>
                  <a:pt x="4960" y="3852"/>
                </a:cubicBezTo>
                <a:cubicBezTo>
                  <a:pt x="4835" y="4298"/>
                  <a:pt x="5121" y="4592"/>
                  <a:pt x="5281" y="4770"/>
                </a:cubicBezTo>
                <a:cubicBezTo>
                  <a:pt x="5424" y="4922"/>
                  <a:pt x="5504" y="5011"/>
                  <a:pt x="5522" y="5172"/>
                </a:cubicBezTo>
                <a:cubicBezTo>
                  <a:pt x="5522" y="5190"/>
                  <a:pt x="5496" y="5288"/>
                  <a:pt x="5326" y="5422"/>
                </a:cubicBezTo>
                <a:cubicBezTo>
                  <a:pt x="5041" y="5671"/>
                  <a:pt x="4657" y="5796"/>
                  <a:pt x="4523" y="5796"/>
                </a:cubicBezTo>
                <a:cubicBezTo>
                  <a:pt x="4425" y="5716"/>
                  <a:pt x="4282" y="5439"/>
                  <a:pt x="4202" y="5279"/>
                </a:cubicBezTo>
                <a:cubicBezTo>
                  <a:pt x="4006" y="4913"/>
                  <a:pt x="3827" y="4565"/>
                  <a:pt x="3453" y="4565"/>
                </a:cubicBezTo>
                <a:cubicBezTo>
                  <a:pt x="3033" y="4565"/>
                  <a:pt x="2900" y="4984"/>
                  <a:pt x="2766" y="5386"/>
                </a:cubicBezTo>
                <a:cubicBezTo>
                  <a:pt x="2730" y="5502"/>
                  <a:pt x="2668" y="5689"/>
                  <a:pt x="2614" y="5796"/>
                </a:cubicBezTo>
                <a:cubicBezTo>
                  <a:pt x="2471" y="5787"/>
                  <a:pt x="2204" y="5752"/>
                  <a:pt x="1909" y="5671"/>
                </a:cubicBezTo>
                <a:cubicBezTo>
                  <a:pt x="1481" y="5555"/>
                  <a:pt x="1294" y="5422"/>
                  <a:pt x="1240" y="5368"/>
                </a:cubicBezTo>
                <a:cubicBezTo>
                  <a:pt x="1240" y="5297"/>
                  <a:pt x="1249" y="5225"/>
                  <a:pt x="1249" y="5154"/>
                </a:cubicBezTo>
                <a:cubicBezTo>
                  <a:pt x="1285" y="4663"/>
                  <a:pt x="1321" y="4271"/>
                  <a:pt x="1178" y="3950"/>
                </a:cubicBezTo>
                <a:cubicBezTo>
                  <a:pt x="1080" y="3718"/>
                  <a:pt x="1044" y="3566"/>
                  <a:pt x="1071" y="3459"/>
                </a:cubicBezTo>
                <a:cubicBezTo>
                  <a:pt x="1285" y="3388"/>
                  <a:pt x="1570" y="3245"/>
                  <a:pt x="1695" y="2951"/>
                </a:cubicBezTo>
                <a:cubicBezTo>
                  <a:pt x="1775" y="2754"/>
                  <a:pt x="1811" y="2442"/>
                  <a:pt x="1508" y="2049"/>
                </a:cubicBezTo>
                <a:cubicBezTo>
                  <a:pt x="1410" y="1925"/>
                  <a:pt x="1374" y="1818"/>
                  <a:pt x="1383" y="1728"/>
                </a:cubicBezTo>
                <a:cubicBezTo>
                  <a:pt x="1419" y="1505"/>
                  <a:pt x="1838" y="1220"/>
                  <a:pt x="1972" y="1131"/>
                </a:cubicBezTo>
                <a:cubicBezTo>
                  <a:pt x="2241" y="944"/>
                  <a:pt x="2682" y="868"/>
                  <a:pt x="3015" y="868"/>
                </a:cubicBezTo>
                <a:close/>
                <a:moveTo>
                  <a:pt x="2999" y="1"/>
                </a:moveTo>
                <a:cubicBezTo>
                  <a:pt x="2461" y="1"/>
                  <a:pt x="1863" y="154"/>
                  <a:pt x="1481" y="417"/>
                </a:cubicBezTo>
                <a:cubicBezTo>
                  <a:pt x="1053" y="702"/>
                  <a:pt x="616" y="1068"/>
                  <a:pt x="527" y="1595"/>
                </a:cubicBezTo>
                <a:cubicBezTo>
                  <a:pt x="482" y="1925"/>
                  <a:pt x="580" y="2255"/>
                  <a:pt x="821" y="2576"/>
                </a:cubicBezTo>
                <a:cubicBezTo>
                  <a:pt x="839" y="2585"/>
                  <a:pt x="848" y="2603"/>
                  <a:pt x="857" y="2612"/>
                </a:cubicBezTo>
                <a:cubicBezTo>
                  <a:pt x="812" y="2629"/>
                  <a:pt x="767" y="2647"/>
                  <a:pt x="723" y="2647"/>
                </a:cubicBezTo>
                <a:lnTo>
                  <a:pt x="553" y="2674"/>
                </a:lnTo>
                <a:lnTo>
                  <a:pt x="437" y="2817"/>
                </a:lnTo>
                <a:cubicBezTo>
                  <a:pt x="0" y="3388"/>
                  <a:pt x="277" y="4039"/>
                  <a:pt x="384" y="4289"/>
                </a:cubicBezTo>
                <a:cubicBezTo>
                  <a:pt x="437" y="4414"/>
                  <a:pt x="411" y="4744"/>
                  <a:pt x="393" y="5092"/>
                </a:cubicBezTo>
                <a:cubicBezTo>
                  <a:pt x="384" y="5172"/>
                  <a:pt x="375" y="5261"/>
                  <a:pt x="366" y="5359"/>
                </a:cubicBezTo>
                <a:cubicBezTo>
                  <a:pt x="357" y="5520"/>
                  <a:pt x="393" y="5761"/>
                  <a:pt x="643" y="6001"/>
                </a:cubicBezTo>
                <a:cubicBezTo>
                  <a:pt x="1106" y="6448"/>
                  <a:pt x="2230" y="6671"/>
                  <a:pt x="2703" y="6671"/>
                </a:cubicBezTo>
                <a:cubicBezTo>
                  <a:pt x="2739" y="6671"/>
                  <a:pt x="2784" y="6671"/>
                  <a:pt x="2810" y="6662"/>
                </a:cubicBezTo>
                <a:cubicBezTo>
                  <a:pt x="3212" y="6617"/>
                  <a:pt x="3390" y="6242"/>
                  <a:pt x="3524" y="5850"/>
                </a:cubicBezTo>
                <a:cubicBezTo>
                  <a:pt x="3685" y="6153"/>
                  <a:pt x="3872" y="6448"/>
                  <a:pt x="4148" y="6581"/>
                </a:cubicBezTo>
                <a:cubicBezTo>
                  <a:pt x="4261" y="6639"/>
                  <a:pt x="4388" y="6663"/>
                  <a:pt x="4520" y="6663"/>
                </a:cubicBezTo>
                <a:cubicBezTo>
                  <a:pt x="4962" y="6663"/>
                  <a:pt x="5464" y="6394"/>
                  <a:pt x="5719" y="6216"/>
                </a:cubicBezTo>
                <a:cubicBezTo>
                  <a:pt x="6200" y="5877"/>
                  <a:pt x="6432" y="5466"/>
                  <a:pt x="6388" y="5065"/>
                </a:cubicBezTo>
                <a:cubicBezTo>
                  <a:pt x="6325" y="4619"/>
                  <a:pt x="6075" y="4351"/>
                  <a:pt x="5915" y="4173"/>
                </a:cubicBezTo>
                <a:cubicBezTo>
                  <a:pt x="5879" y="4137"/>
                  <a:pt x="5826" y="4083"/>
                  <a:pt x="5808" y="4057"/>
                </a:cubicBezTo>
                <a:cubicBezTo>
                  <a:pt x="5852" y="3932"/>
                  <a:pt x="6031" y="3825"/>
                  <a:pt x="6236" y="3691"/>
                </a:cubicBezTo>
                <a:cubicBezTo>
                  <a:pt x="6379" y="3602"/>
                  <a:pt x="6539" y="3504"/>
                  <a:pt x="6691" y="3379"/>
                </a:cubicBezTo>
                <a:cubicBezTo>
                  <a:pt x="6914" y="3200"/>
                  <a:pt x="7021" y="2942"/>
                  <a:pt x="7003" y="2656"/>
                </a:cubicBezTo>
                <a:cubicBezTo>
                  <a:pt x="6968" y="2130"/>
                  <a:pt x="6486" y="1568"/>
                  <a:pt x="6031" y="1282"/>
                </a:cubicBezTo>
                <a:cubicBezTo>
                  <a:pt x="5795" y="1138"/>
                  <a:pt x="5587" y="1084"/>
                  <a:pt x="5397" y="1084"/>
                </a:cubicBezTo>
                <a:cubicBezTo>
                  <a:pt x="5105" y="1084"/>
                  <a:pt x="4856" y="1212"/>
                  <a:pt x="4612" y="1336"/>
                </a:cubicBezTo>
                <a:cubicBezTo>
                  <a:pt x="4532" y="1371"/>
                  <a:pt x="4452" y="1407"/>
                  <a:pt x="4372" y="1452"/>
                </a:cubicBezTo>
                <a:cubicBezTo>
                  <a:pt x="4345" y="1354"/>
                  <a:pt x="4327" y="1211"/>
                  <a:pt x="4318" y="1122"/>
                </a:cubicBezTo>
                <a:cubicBezTo>
                  <a:pt x="4291" y="934"/>
                  <a:pt x="4264" y="747"/>
                  <a:pt x="4211" y="586"/>
                </a:cubicBezTo>
                <a:cubicBezTo>
                  <a:pt x="4148" y="426"/>
                  <a:pt x="4006" y="203"/>
                  <a:pt x="3631" y="87"/>
                </a:cubicBezTo>
                <a:cubicBezTo>
                  <a:pt x="3445" y="28"/>
                  <a:pt x="3227" y="1"/>
                  <a:pt x="2999" y="1"/>
                </a:cubicBezTo>
                <a:close/>
              </a:path>
            </a:pathLst>
          </a:custGeom>
          <a:solidFill>
            <a:srgbClr val="4A9E4A"/>
          </a:solidFill>
          <a:ln w="38100" cap="flat" cmpd="sng">
            <a:solidFill>
              <a:srgbClr val="481F1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9" name="Google Shape;199;p8"/>
          <p:cNvGrpSpPr/>
          <p:nvPr/>
        </p:nvGrpSpPr>
        <p:grpSpPr>
          <a:xfrm rot="-2079588">
            <a:off x="1952557" y="4138397"/>
            <a:ext cx="669672" cy="533419"/>
            <a:chOff x="-602987" y="2563895"/>
            <a:chExt cx="640505" cy="510186"/>
          </a:xfrm>
        </p:grpSpPr>
        <p:sp>
          <p:nvSpPr>
            <p:cNvPr id="200" name="Google Shape;200;p8"/>
            <p:cNvSpPr/>
            <p:nvPr/>
          </p:nvSpPr>
          <p:spPr>
            <a:xfrm>
              <a:off x="-602987" y="2563895"/>
              <a:ext cx="640505" cy="510186"/>
            </a:xfrm>
            <a:custGeom>
              <a:avLst/>
              <a:gdLst/>
              <a:ahLst/>
              <a:cxnLst/>
              <a:rect l="l" t="t" r="r" b="b"/>
              <a:pathLst>
                <a:path w="5577" h="4442" extrusionOk="0">
                  <a:moveTo>
                    <a:pt x="2143" y="1"/>
                  </a:moveTo>
                  <a:cubicBezTo>
                    <a:pt x="1373" y="1"/>
                    <a:pt x="443" y="260"/>
                    <a:pt x="90" y="1400"/>
                  </a:cubicBezTo>
                  <a:cubicBezTo>
                    <a:pt x="90" y="1418"/>
                    <a:pt x="81" y="1436"/>
                    <a:pt x="81" y="1454"/>
                  </a:cubicBezTo>
                  <a:cubicBezTo>
                    <a:pt x="54" y="1623"/>
                    <a:pt x="1" y="2435"/>
                    <a:pt x="938" y="2854"/>
                  </a:cubicBezTo>
                  <a:cubicBezTo>
                    <a:pt x="1098" y="2926"/>
                    <a:pt x="1170" y="3104"/>
                    <a:pt x="1107" y="3265"/>
                  </a:cubicBezTo>
                  <a:lnTo>
                    <a:pt x="1009" y="3532"/>
                  </a:lnTo>
                  <a:cubicBezTo>
                    <a:pt x="946" y="3711"/>
                    <a:pt x="1045" y="3907"/>
                    <a:pt x="1223" y="3961"/>
                  </a:cubicBezTo>
                  <a:lnTo>
                    <a:pt x="2820" y="4424"/>
                  </a:lnTo>
                  <a:cubicBezTo>
                    <a:pt x="2853" y="4436"/>
                    <a:pt x="2886" y="4441"/>
                    <a:pt x="2919" y="4441"/>
                  </a:cubicBezTo>
                  <a:cubicBezTo>
                    <a:pt x="3063" y="4441"/>
                    <a:pt x="3194" y="4336"/>
                    <a:pt x="3230" y="4184"/>
                  </a:cubicBezTo>
                  <a:lnTo>
                    <a:pt x="3311" y="3827"/>
                  </a:lnTo>
                  <a:cubicBezTo>
                    <a:pt x="3343" y="3675"/>
                    <a:pt x="3475" y="3573"/>
                    <a:pt x="3631" y="3573"/>
                  </a:cubicBezTo>
                  <a:cubicBezTo>
                    <a:pt x="3649" y="3573"/>
                    <a:pt x="3667" y="3574"/>
                    <a:pt x="3685" y="3577"/>
                  </a:cubicBezTo>
                  <a:cubicBezTo>
                    <a:pt x="3753" y="3587"/>
                    <a:pt x="3830" y="3594"/>
                    <a:pt x="3912" y="3594"/>
                  </a:cubicBezTo>
                  <a:cubicBezTo>
                    <a:pt x="4324" y="3594"/>
                    <a:pt x="4870" y="3413"/>
                    <a:pt x="5130" y="2542"/>
                  </a:cubicBezTo>
                  <a:cubicBezTo>
                    <a:pt x="5576" y="1043"/>
                    <a:pt x="3676" y="294"/>
                    <a:pt x="3212" y="151"/>
                  </a:cubicBezTo>
                  <a:cubicBezTo>
                    <a:pt x="3035" y="100"/>
                    <a:pt x="2620" y="1"/>
                    <a:pt x="2143" y="1"/>
                  </a:cubicBezTo>
                  <a:close/>
                </a:path>
              </a:pathLst>
            </a:custGeom>
            <a:solidFill>
              <a:schemeClr val="accent4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8"/>
            <p:cNvSpPr/>
            <p:nvPr/>
          </p:nvSpPr>
          <p:spPr>
            <a:xfrm>
              <a:off x="-222844" y="2847239"/>
              <a:ext cx="99458" cy="156203"/>
            </a:xfrm>
            <a:custGeom>
              <a:avLst/>
              <a:gdLst/>
              <a:ahLst/>
              <a:cxnLst/>
              <a:rect l="l" t="t" r="r" b="b"/>
              <a:pathLst>
                <a:path w="866" h="1360" extrusionOk="0">
                  <a:moveTo>
                    <a:pt x="421" y="0"/>
                  </a:moveTo>
                  <a:cubicBezTo>
                    <a:pt x="330" y="0"/>
                    <a:pt x="242" y="65"/>
                    <a:pt x="224" y="164"/>
                  </a:cubicBezTo>
                  <a:lnTo>
                    <a:pt x="1" y="1360"/>
                  </a:lnTo>
                  <a:lnTo>
                    <a:pt x="286" y="905"/>
                  </a:lnTo>
                  <a:cubicBezTo>
                    <a:pt x="344" y="922"/>
                    <a:pt x="395" y="929"/>
                    <a:pt x="441" y="929"/>
                  </a:cubicBezTo>
                  <a:cubicBezTo>
                    <a:pt x="683" y="929"/>
                    <a:pt x="759" y="726"/>
                    <a:pt x="759" y="726"/>
                  </a:cubicBezTo>
                  <a:cubicBezTo>
                    <a:pt x="866" y="369"/>
                    <a:pt x="705" y="155"/>
                    <a:pt x="536" y="39"/>
                  </a:cubicBezTo>
                  <a:cubicBezTo>
                    <a:pt x="501" y="12"/>
                    <a:pt x="461" y="0"/>
                    <a:pt x="421" y="0"/>
                  </a:cubicBezTo>
                  <a:close/>
                </a:path>
              </a:pathLst>
            </a:custGeom>
            <a:solidFill>
              <a:schemeClr val="accent3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8"/>
            <p:cNvSpPr/>
            <p:nvPr/>
          </p:nvSpPr>
          <p:spPr>
            <a:xfrm>
              <a:off x="-519953" y="2772814"/>
              <a:ext cx="104396" cy="161027"/>
            </a:xfrm>
            <a:custGeom>
              <a:avLst/>
              <a:gdLst/>
              <a:ahLst/>
              <a:cxnLst/>
              <a:rect l="l" t="t" r="r" b="b"/>
              <a:pathLst>
                <a:path w="909" h="1402" extrusionOk="0">
                  <a:moveTo>
                    <a:pt x="673" y="0"/>
                  </a:moveTo>
                  <a:cubicBezTo>
                    <a:pt x="669" y="0"/>
                    <a:pt x="665" y="0"/>
                    <a:pt x="661" y="0"/>
                  </a:cubicBezTo>
                  <a:cubicBezTo>
                    <a:pt x="464" y="9"/>
                    <a:pt x="215" y="99"/>
                    <a:pt x="108" y="455"/>
                  </a:cubicBezTo>
                  <a:cubicBezTo>
                    <a:pt x="108" y="455"/>
                    <a:pt x="0" y="803"/>
                    <a:pt x="402" y="919"/>
                  </a:cubicBezTo>
                  <a:lnTo>
                    <a:pt x="393" y="1401"/>
                  </a:lnTo>
                  <a:lnTo>
                    <a:pt x="857" y="277"/>
                  </a:lnTo>
                  <a:cubicBezTo>
                    <a:pt x="909" y="147"/>
                    <a:pt x="818" y="0"/>
                    <a:pt x="673" y="0"/>
                  </a:cubicBezTo>
                  <a:close/>
                </a:path>
              </a:pathLst>
            </a:custGeom>
            <a:solidFill>
              <a:schemeClr val="accent3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3" name="Google Shape;203;p8"/>
          <p:cNvSpPr/>
          <p:nvPr/>
        </p:nvSpPr>
        <p:spPr>
          <a:xfrm rot="2185442">
            <a:off x="1328029" y="2004518"/>
            <a:ext cx="370085" cy="129197"/>
          </a:xfrm>
          <a:custGeom>
            <a:avLst/>
            <a:gdLst/>
            <a:ahLst/>
            <a:cxnLst/>
            <a:rect l="l" t="t" r="r" b="b"/>
            <a:pathLst>
              <a:path w="2561" h="894" extrusionOk="0">
                <a:moveTo>
                  <a:pt x="207" y="0"/>
                </a:moveTo>
                <a:cubicBezTo>
                  <a:pt x="115" y="0"/>
                  <a:pt x="36" y="69"/>
                  <a:pt x="36" y="161"/>
                </a:cubicBezTo>
                <a:lnTo>
                  <a:pt x="9" y="554"/>
                </a:lnTo>
                <a:cubicBezTo>
                  <a:pt x="0" y="652"/>
                  <a:pt x="72" y="741"/>
                  <a:pt x="170" y="750"/>
                </a:cubicBezTo>
                <a:lnTo>
                  <a:pt x="2337" y="893"/>
                </a:lnTo>
                <a:cubicBezTo>
                  <a:pt x="2343" y="893"/>
                  <a:pt x="2349" y="894"/>
                  <a:pt x="2354" y="894"/>
                </a:cubicBezTo>
                <a:cubicBezTo>
                  <a:pt x="2444" y="894"/>
                  <a:pt x="2516" y="825"/>
                  <a:pt x="2525" y="732"/>
                </a:cubicBezTo>
                <a:lnTo>
                  <a:pt x="2552" y="340"/>
                </a:lnTo>
                <a:cubicBezTo>
                  <a:pt x="2560" y="242"/>
                  <a:pt x="2489" y="152"/>
                  <a:pt x="2391" y="144"/>
                </a:cubicBezTo>
                <a:lnTo>
                  <a:pt x="223" y="1"/>
                </a:lnTo>
                <a:cubicBezTo>
                  <a:pt x="218" y="0"/>
                  <a:pt x="212" y="0"/>
                  <a:pt x="20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8"/>
          <p:cNvSpPr txBox="1">
            <a:spLocks noGrp="1"/>
          </p:cNvSpPr>
          <p:nvPr>
            <p:ph type="title"/>
          </p:nvPr>
        </p:nvSpPr>
        <p:spPr>
          <a:xfrm>
            <a:off x="1836450" y="1283700"/>
            <a:ext cx="5471100" cy="2576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06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9"/>
          <p:cNvSpPr/>
          <p:nvPr/>
        </p:nvSpPr>
        <p:spPr>
          <a:xfrm rot="-3144175">
            <a:off x="8626107" y="1985998"/>
            <a:ext cx="309318" cy="245683"/>
          </a:xfrm>
          <a:custGeom>
            <a:avLst/>
            <a:gdLst/>
            <a:ahLst/>
            <a:cxnLst/>
            <a:rect l="l" t="t" r="r" b="b"/>
            <a:pathLst>
              <a:path w="2713" h="2155" extrusionOk="0">
                <a:moveTo>
                  <a:pt x="1134" y="0"/>
                </a:moveTo>
                <a:cubicBezTo>
                  <a:pt x="1051" y="0"/>
                  <a:pt x="967" y="7"/>
                  <a:pt x="884" y="22"/>
                </a:cubicBezTo>
                <a:cubicBezTo>
                  <a:pt x="518" y="93"/>
                  <a:pt x="206" y="299"/>
                  <a:pt x="1" y="611"/>
                </a:cubicBezTo>
                <a:lnTo>
                  <a:pt x="545" y="977"/>
                </a:lnTo>
                <a:cubicBezTo>
                  <a:pt x="652" y="816"/>
                  <a:pt x="813" y="709"/>
                  <a:pt x="1009" y="664"/>
                </a:cubicBezTo>
                <a:cubicBezTo>
                  <a:pt x="1052" y="656"/>
                  <a:pt x="1095" y="652"/>
                  <a:pt x="1138" y="652"/>
                </a:cubicBezTo>
                <a:cubicBezTo>
                  <a:pt x="1284" y="652"/>
                  <a:pt x="1429" y="698"/>
                  <a:pt x="1553" y="780"/>
                </a:cubicBezTo>
                <a:cubicBezTo>
                  <a:pt x="1714" y="887"/>
                  <a:pt x="1821" y="1057"/>
                  <a:pt x="1856" y="1244"/>
                </a:cubicBezTo>
                <a:cubicBezTo>
                  <a:pt x="1892" y="1431"/>
                  <a:pt x="1856" y="1628"/>
                  <a:pt x="1740" y="1788"/>
                </a:cubicBezTo>
                <a:lnTo>
                  <a:pt x="2285" y="2154"/>
                </a:lnTo>
                <a:cubicBezTo>
                  <a:pt x="2713" y="1521"/>
                  <a:pt x="2543" y="664"/>
                  <a:pt x="1919" y="236"/>
                </a:cubicBezTo>
                <a:cubicBezTo>
                  <a:pt x="1679" y="79"/>
                  <a:pt x="1409" y="0"/>
                  <a:pt x="113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9"/>
          <p:cNvSpPr/>
          <p:nvPr/>
        </p:nvSpPr>
        <p:spPr>
          <a:xfrm rot="2185416">
            <a:off x="144750" y="1146424"/>
            <a:ext cx="236399" cy="82526"/>
          </a:xfrm>
          <a:custGeom>
            <a:avLst/>
            <a:gdLst/>
            <a:ahLst/>
            <a:cxnLst/>
            <a:rect l="l" t="t" r="r" b="b"/>
            <a:pathLst>
              <a:path w="2561" h="894" extrusionOk="0">
                <a:moveTo>
                  <a:pt x="207" y="0"/>
                </a:moveTo>
                <a:cubicBezTo>
                  <a:pt x="115" y="0"/>
                  <a:pt x="36" y="69"/>
                  <a:pt x="36" y="161"/>
                </a:cubicBezTo>
                <a:lnTo>
                  <a:pt x="9" y="554"/>
                </a:lnTo>
                <a:cubicBezTo>
                  <a:pt x="0" y="652"/>
                  <a:pt x="72" y="741"/>
                  <a:pt x="170" y="750"/>
                </a:cubicBezTo>
                <a:lnTo>
                  <a:pt x="2337" y="893"/>
                </a:lnTo>
                <a:cubicBezTo>
                  <a:pt x="2343" y="893"/>
                  <a:pt x="2349" y="894"/>
                  <a:pt x="2354" y="894"/>
                </a:cubicBezTo>
                <a:cubicBezTo>
                  <a:pt x="2444" y="894"/>
                  <a:pt x="2516" y="825"/>
                  <a:pt x="2525" y="732"/>
                </a:cubicBezTo>
                <a:lnTo>
                  <a:pt x="2552" y="340"/>
                </a:lnTo>
                <a:cubicBezTo>
                  <a:pt x="2560" y="242"/>
                  <a:pt x="2489" y="152"/>
                  <a:pt x="2391" y="144"/>
                </a:cubicBezTo>
                <a:lnTo>
                  <a:pt x="223" y="1"/>
                </a:lnTo>
                <a:cubicBezTo>
                  <a:pt x="218" y="0"/>
                  <a:pt x="212" y="0"/>
                  <a:pt x="20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9" name="Google Shape;209;p9"/>
          <p:cNvGrpSpPr/>
          <p:nvPr/>
        </p:nvGrpSpPr>
        <p:grpSpPr>
          <a:xfrm>
            <a:off x="3033062" y="311879"/>
            <a:ext cx="855128" cy="659520"/>
            <a:chOff x="3206237" y="4273754"/>
            <a:chExt cx="855128" cy="659520"/>
          </a:xfrm>
        </p:grpSpPr>
        <p:sp>
          <p:nvSpPr>
            <p:cNvPr id="210" name="Google Shape;210;p9"/>
            <p:cNvSpPr/>
            <p:nvPr/>
          </p:nvSpPr>
          <p:spPr>
            <a:xfrm rot="-3656457">
              <a:off x="3481242" y="4199148"/>
              <a:ext cx="305118" cy="808732"/>
            </a:xfrm>
            <a:custGeom>
              <a:avLst/>
              <a:gdLst/>
              <a:ahLst/>
              <a:cxnLst/>
              <a:rect l="l" t="t" r="r" b="b"/>
              <a:pathLst>
                <a:path w="12205" h="32350" extrusionOk="0">
                  <a:moveTo>
                    <a:pt x="4533" y="1374"/>
                  </a:moveTo>
                  <a:cubicBezTo>
                    <a:pt x="4426" y="2302"/>
                    <a:pt x="4122" y="2855"/>
                    <a:pt x="3783" y="3462"/>
                  </a:cubicBezTo>
                  <a:cubicBezTo>
                    <a:pt x="3355" y="4265"/>
                    <a:pt x="2838" y="5157"/>
                    <a:pt x="2838" y="6888"/>
                  </a:cubicBezTo>
                  <a:cubicBezTo>
                    <a:pt x="2838" y="8618"/>
                    <a:pt x="3355" y="9528"/>
                    <a:pt x="3783" y="10313"/>
                  </a:cubicBezTo>
                  <a:cubicBezTo>
                    <a:pt x="4211" y="11063"/>
                    <a:pt x="4568" y="11705"/>
                    <a:pt x="4568" y="13079"/>
                  </a:cubicBezTo>
                  <a:cubicBezTo>
                    <a:pt x="4568" y="14453"/>
                    <a:pt x="4211" y="15095"/>
                    <a:pt x="3783" y="15845"/>
                  </a:cubicBezTo>
                  <a:cubicBezTo>
                    <a:pt x="3355" y="16648"/>
                    <a:pt x="2838" y="17558"/>
                    <a:pt x="2838" y="19270"/>
                  </a:cubicBezTo>
                  <a:cubicBezTo>
                    <a:pt x="2838" y="21001"/>
                    <a:pt x="3355" y="21911"/>
                    <a:pt x="3783" y="22714"/>
                  </a:cubicBezTo>
                  <a:cubicBezTo>
                    <a:pt x="4211" y="23463"/>
                    <a:pt x="4568" y="24106"/>
                    <a:pt x="4568" y="25480"/>
                  </a:cubicBezTo>
                  <a:cubicBezTo>
                    <a:pt x="4568" y="26854"/>
                    <a:pt x="4211" y="27496"/>
                    <a:pt x="3783" y="28245"/>
                  </a:cubicBezTo>
                  <a:cubicBezTo>
                    <a:pt x="3409" y="28923"/>
                    <a:pt x="2980" y="29691"/>
                    <a:pt x="2873" y="30993"/>
                  </a:cubicBezTo>
                  <a:lnTo>
                    <a:pt x="1410" y="30993"/>
                  </a:lnTo>
                  <a:cubicBezTo>
                    <a:pt x="1499" y="30065"/>
                    <a:pt x="1803" y="29512"/>
                    <a:pt x="2142" y="28905"/>
                  </a:cubicBezTo>
                  <a:cubicBezTo>
                    <a:pt x="2588" y="28103"/>
                    <a:pt x="3087" y="27210"/>
                    <a:pt x="3087" y="25480"/>
                  </a:cubicBezTo>
                  <a:cubicBezTo>
                    <a:pt x="3087" y="23749"/>
                    <a:pt x="2588" y="22839"/>
                    <a:pt x="2142" y="22054"/>
                  </a:cubicBezTo>
                  <a:cubicBezTo>
                    <a:pt x="1731" y="21304"/>
                    <a:pt x="1374" y="20644"/>
                    <a:pt x="1374" y="19270"/>
                  </a:cubicBezTo>
                  <a:cubicBezTo>
                    <a:pt x="1374" y="17914"/>
                    <a:pt x="1731" y="17254"/>
                    <a:pt x="2142" y="16505"/>
                  </a:cubicBezTo>
                  <a:cubicBezTo>
                    <a:pt x="2588" y="15720"/>
                    <a:pt x="3087" y="14810"/>
                    <a:pt x="3087" y="13079"/>
                  </a:cubicBezTo>
                  <a:cubicBezTo>
                    <a:pt x="3087" y="11366"/>
                    <a:pt x="2588" y="10456"/>
                    <a:pt x="2142" y="9653"/>
                  </a:cubicBezTo>
                  <a:cubicBezTo>
                    <a:pt x="1731" y="8904"/>
                    <a:pt x="1374" y="8262"/>
                    <a:pt x="1374" y="6888"/>
                  </a:cubicBezTo>
                  <a:cubicBezTo>
                    <a:pt x="1374" y="5514"/>
                    <a:pt x="1731" y="4871"/>
                    <a:pt x="2142" y="4122"/>
                  </a:cubicBezTo>
                  <a:cubicBezTo>
                    <a:pt x="2534" y="3444"/>
                    <a:pt x="2945" y="2677"/>
                    <a:pt x="3070" y="1374"/>
                  </a:cubicBezTo>
                  <a:close/>
                  <a:moveTo>
                    <a:pt x="6816" y="1374"/>
                  </a:moveTo>
                  <a:cubicBezTo>
                    <a:pt x="6709" y="2302"/>
                    <a:pt x="6406" y="2855"/>
                    <a:pt x="6067" y="3462"/>
                  </a:cubicBezTo>
                  <a:cubicBezTo>
                    <a:pt x="5639" y="4265"/>
                    <a:pt x="5121" y="5157"/>
                    <a:pt x="5121" y="6888"/>
                  </a:cubicBezTo>
                  <a:cubicBezTo>
                    <a:pt x="5121" y="8618"/>
                    <a:pt x="5639" y="9528"/>
                    <a:pt x="6067" y="10313"/>
                  </a:cubicBezTo>
                  <a:cubicBezTo>
                    <a:pt x="6495" y="11063"/>
                    <a:pt x="6852" y="11705"/>
                    <a:pt x="6852" y="13079"/>
                  </a:cubicBezTo>
                  <a:cubicBezTo>
                    <a:pt x="6852" y="14453"/>
                    <a:pt x="6495" y="15095"/>
                    <a:pt x="6067" y="15845"/>
                  </a:cubicBezTo>
                  <a:cubicBezTo>
                    <a:pt x="5639" y="16648"/>
                    <a:pt x="5121" y="17558"/>
                    <a:pt x="5121" y="19270"/>
                  </a:cubicBezTo>
                  <a:cubicBezTo>
                    <a:pt x="5121" y="21001"/>
                    <a:pt x="5639" y="21911"/>
                    <a:pt x="6067" y="22714"/>
                  </a:cubicBezTo>
                  <a:cubicBezTo>
                    <a:pt x="6495" y="23463"/>
                    <a:pt x="6852" y="24106"/>
                    <a:pt x="6852" y="25480"/>
                  </a:cubicBezTo>
                  <a:cubicBezTo>
                    <a:pt x="6852" y="26854"/>
                    <a:pt x="6495" y="27496"/>
                    <a:pt x="6067" y="28245"/>
                  </a:cubicBezTo>
                  <a:cubicBezTo>
                    <a:pt x="5692" y="28923"/>
                    <a:pt x="5264" y="29691"/>
                    <a:pt x="5157" y="30993"/>
                  </a:cubicBezTo>
                  <a:lnTo>
                    <a:pt x="4247" y="30993"/>
                  </a:lnTo>
                  <a:cubicBezTo>
                    <a:pt x="4354" y="30065"/>
                    <a:pt x="4640" y="29512"/>
                    <a:pt x="4979" y="28905"/>
                  </a:cubicBezTo>
                  <a:cubicBezTo>
                    <a:pt x="5425" y="28103"/>
                    <a:pt x="5924" y="27210"/>
                    <a:pt x="5924" y="25480"/>
                  </a:cubicBezTo>
                  <a:cubicBezTo>
                    <a:pt x="5924" y="23749"/>
                    <a:pt x="5425" y="22839"/>
                    <a:pt x="4979" y="22054"/>
                  </a:cubicBezTo>
                  <a:cubicBezTo>
                    <a:pt x="4568" y="21304"/>
                    <a:pt x="4211" y="20644"/>
                    <a:pt x="4211" y="19270"/>
                  </a:cubicBezTo>
                  <a:cubicBezTo>
                    <a:pt x="4211" y="17914"/>
                    <a:pt x="4568" y="17254"/>
                    <a:pt x="4979" y="16505"/>
                  </a:cubicBezTo>
                  <a:cubicBezTo>
                    <a:pt x="5425" y="15720"/>
                    <a:pt x="5924" y="14810"/>
                    <a:pt x="5924" y="13079"/>
                  </a:cubicBezTo>
                  <a:cubicBezTo>
                    <a:pt x="5924" y="11366"/>
                    <a:pt x="5425" y="10456"/>
                    <a:pt x="4979" y="9653"/>
                  </a:cubicBezTo>
                  <a:cubicBezTo>
                    <a:pt x="4568" y="8904"/>
                    <a:pt x="4211" y="8262"/>
                    <a:pt x="4211" y="6888"/>
                  </a:cubicBezTo>
                  <a:cubicBezTo>
                    <a:pt x="4211" y="5514"/>
                    <a:pt x="4568" y="4871"/>
                    <a:pt x="4979" y="4122"/>
                  </a:cubicBezTo>
                  <a:cubicBezTo>
                    <a:pt x="5371" y="3444"/>
                    <a:pt x="5799" y="2677"/>
                    <a:pt x="5906" y="1374"/>
                  </a:cubicBezTo>
                  <a:close/>
                  <a:moveTo>
                    <a:pt x="10795" y="1374"/>
                  </a:moveTo>
                  <a:cubicBezTo>
                    <a:pt x="10706" y="2302"/>
                    <a:pt x="10403" y="2855"/>
                    <a:pt x="10064" y="3462"/>
                  </a:cubicBezTo>
                  <a:cubicBezTo>
                    <a:pt x="9618" y="4265"/>
                    <a:pt x="9118" y="5157"/>
                    <a:pt x="9118" y="6888"/>
                  </a:cubicBezTo>
                  <a:cubicBezTo>
                    <a:pt x="9118" y="8618"/>
                    <a:pt x="9618" y="9528"/>
                    <a:pt x="10064" y="10313"/>
                  </a:cubicBezTo>
                  <a:cubicBezTo>
                    <a:pt x="10474" y="11063"/>
                    <a:pt x="10831" y="11705"/>
                    <a:pt x="10831" y="13079"/>
                  </a:cubicBezTo>
                  <a:cubicBezTo>
                    <a:pt x="10831" y="14453"/>
                    <a:pt x="10474" y="15095"/>
                    <a:pt x="10064" y="15845"/>
                  </a:cubicBezTo>
                  <a:cubicBezTo>
                    <a:pt x="9618" y="16648"/>
                    <a:pt x="9118" y="17558"/>
                    <a:pt x="9118" y="19270"/>
                  </a:cubicBezTo>
                  <a:cubicBezTo>
                    <a:pt x="9118" y="21001"/>
                    <a:pt x="9618" y="21911"/>
                    <a:pt x="10064" y="22714"/>
                  </a:cubicBezTo>
                  <a:cubicBezTo>
                    <a:pt x="10474" y="23463"/>
                    <a:pt x="10831" y="24106"/>
                    <a:pt x="10831" y="25480"/>
                  </a:cubicBezTo>
                  <a:cubicBezTo>
                    <a:pt x="10831" y="26854"/>
                    <a:pt x="10474" y="27496"/>
                    <a:pt x="10064" y="28245"/>
                  </a:cubicBezTo>
                  <a:cubicBezTo>
                    <a:pt x="9671" y="28923"/>
                    <a:pt x="9261" y="29691"/>
                    <a:pt x="9136" y="30993"/>
                  </a:cubicBezTo>
                  <a:lnTo>
                    <a:pt x="6531" y="30993"/>
                  </a:lnTo>
                  <a:cubicBezTo>
                    <a:pt x="6638" y="30065"/>
                    <a:pt x="6924" y="29512"/>
                    <a:pt x="7263" y="28905"/>
                  </a:cubicBezTo>
                  <a:cubicBezTo>
                    <a:pt x="7709" y="28103"/>
                    <a:pt x="8208" y="27210"/>
                    <a:pt x="8208" y="25480"/>
                  </a:cubicBezTo>
                  <a:cubicBezTo>
                    <a:pt x="8208" y="23749"/>
                    <a:pt x="7709" y="22839"/>
                    <a:pt x="7263" y="22054"/>
                  </a:cubicBezTo>
                  <a:cubicBezTo>
                    <a:pt x="6852" y="21304"/>
                    <a:pt x="6495" y="20644"/>
                    <a:pt x="6495" y="19270"/>
                  </a:cubicBezTo>
                  <a:cubicBezTo>
                    <a:pt x="6495" y="17914"/>
                    <a:pt x="6852" y="17254"/>
                    <a:pt x="7263" y="16505"/>
                  </a:cubicBezTo>
                  <a:cubicBezTo>
                    <a:pt x="7709" y="15720"/>
                    <a:pt x="8208" y="14810"/>
                    <a:pt x="8208" y="13079"/>
                  </a:cubicBezTo>
                  <a:cubicBezTo>
                    <a:pt x="8208" y="11366"/>
                    <a:pt x="7709" y="10456"/>
                    <a:pt x="7263" y="9653"/>
                  </a:cubicBezTo>
                  <a:cubicBezTo>
                    <a:pt x="6852" y="8904"/>
                    <a:pt x="6495" y="8262"/>
                    <a:pt x="6495" y="6888"/>
                  </a:cubicBezTo>
                  <a:cubicBezTo>
                    <a:pt x="6495" y="5514"/>
                    <a:pt x="6852" y="4871"/>
                    <a:pt x="7263" y="4122"/>
                  </a:cubicBezTo>
                  <a:cubicBezTo>
                    <a:pt x="7655" y="3444"/>
                    <a:pt x="8083" y="2677"/>
                    <a:pt x="8190" y="1374"/>
                  </a:cubicBezTo>
                  <a:close/>
                  <a:moveTo>
                    <a:pt x="2409" y="0"/>
                  </a:moveTo>
                  <a:cubicBezTo>
                    <a:pt x="2035" y="0"/>
                    <a:pt x="1731" y="322"/>
                    <a:pt x="1731" y="696"/>
                  </a:cubicBezTo>
                  <a:cubicBezTo>
                    <a:pt x="1731" y="2070"/>
                    <a:pt x="1374" y="2712"/>
                    <a:pt x="946" y="3462"/>
                  </a:cubicBezTo>
                  <a:cubicBezTo>
                    <a:pt x="500" y="4265"/>
                    <a:pt x="1" y="5157"/>
                    <a:pt x="1" y="6888"/>
                  </a:cubicBezTo>
                  <a:cubicBezTo>
                    <a:pt x="1" y="8618"/>
                    <a:pt x="500" y="9510"/>
                    <a:pt x="946" y="10313"/>
                  </a:cubicBezTo>
                  <a:cubicBezTo>
                    <a:pt x="1374" y="11063"/>
                    <a:pt x="1731" y="11705"/>
                    <a:pt x="1731" y="13079"/>
                  </a:cubicBezTo>
                  <a:cubicBezTo>
                    <a:pt x="1731" y="14453"/>
                    <a:pt x="1374" y="15095"/>
                    <a:pt x="946" y="15845"/>
                  </a:cubicBezTo>
                  <a:cubicBezTo>
                    <a:pt x="500" y="16648"/>
                    <a:pt x="1" y="17558"/>
                    <a:pt x="1" y="19270"/>
                  </a:cubicBezTo>
                  <a:cubicBezTo>
                    <a:pt x="1" y="21001"/>
                    <a:pt x="500" y="21911"/>
                    <a:pt x="946" y="22714"/>
                  </a:cubicBezTo>
                  <a:cubicBezTo>
                    <a:pt x="1374" y="23463"/>
                    <a:pt x="1731" y="24106"/>
                    <a:pt x="1731" y="25480"/>
                  </a:cubicBezTo>
                  <a:cubicBezTo>
                    <a:pt x="1731" y="26854"/>
                    <a:pt x="1374" y="27496"/>
                    <a:pt x="946" y="28245"/>
                  </a:cubicBezTo>
                  <a:cubicBezTo>
                    <a:pt x="500" y="29048"/>
                    <a:pt x="1" y="29940"/>
                    <a:pt x="1" y="31671"/>
                  </a:cubicBezTo>
                  <a:cubicBezTo>
                    <a:pt x="1" y="32046"/>
                    <a:pt x="304" y="32349"/>
                    <a:pt x="696" y="32349"/>
                  </a:cubicBezTo>
                  <a:lnTo>
                    <a:pt x="9796" y="32349"/>
                  </a:lnTo>
                  <a:cubicBezTo>
                    <a:pt x="10171" y="32349"/>
                    <a:pt x="10474" y="32046"/>
                    <a:pt x="10474" y="31671"/>
                  </a:cubicBezTo>
                  <a:cubicBezTo>
                    <a:pt x="10474" y="30297"/>
                    <a:pt x="10831" y="29655"/>
                    <a:pt x="11259" y="28905"/>
                  </a:cubicBezTo>
                  <a:cubicBezTo>
                    <a:pt x="11705" y="28103"/>
                    <a:pt x="12205" y="27193"/>
                    <a:pt x="12205" y="25480"/>
                  </a:cubicBezTo>
                  <a:cubicBezTo>
                    <a:pt x="12205" y="23749"/>
                    <a:pt x="11705" y="22839"/>
                    <a:pt x="11259" y="22054"/>
                  </a:cubicBezTo>
                  <a:cubicBezTo>
                    <a:pt x="10831" y="21304"/>
                    <a:pt x="10474" y="20644"/>
                    <a:pt x="10474" y="19270"/>
                  </a:cubicBezTo>
                  <a:cubicBezTo>
                    <a:pt x="10474" y="17914"/>
                    <a:pt x="10831" y="17254"/>
                    <a:pt x="11259" y="16505"/>
                  </a:cubicBezTo>
                  <a:cubicBezTo>
                    <a:pt x="11705" y="15720"/>
                    <a:pt x="12205" y="14810"/>
                    <a:pt x="12205" y="13079"/>
                  </a:cubicBezTo>
                  <a:cubicBezTo>
                    <a:pt x="12205" y="11366"/>
                    <a:pt x="11705" y="10456"/>
                    <a:pt x="11259" y="9653"/>
                  </a:cubicBezTo>
                  <a:cubicBezTo>
                    <a:pt x="10831" y="8904"/>
                    <a:pt x="10474" y="8262"/>
                    <a:pt x="10474" y="6888"/>
                  </a:cubicBezTo>
                  <a:cubicBezTo>
                    <a:pt x="10474" y="5514"/>
                    <a:pt x="10831" y="4871"/>
                    <a:pt x="11259" y="4122"/>
                  </a:cubicBezTo>
                  <a:cubicBezTo>
                    <a:pt x="11705" y="3319"/>
                    <a:pt x="12205" y="2427"/>
                    <a:pt x="12205" y="696"/>
                  </a:cubicBezTo>
                  <a:cubicBezTo>
                    <a:pt x="12205" y="322"/>
                    <a:pt x="11902" y="0"/>
                    <a:pt x="115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9"/>
            <p:cNvSpPr/>
            <p:nvPr/>
          </p:nvSpPr>
          <p:spPr>
            <a:xfrm rot="-3656457">
              <a:off x="3594045" y="4245844"/>
              <a:ext cx="66049" cy="740483"/>
            </a:xfrm>
            <a:custGeom>
              <a:avLst/>
              <a:gdLst/>
              <a:ahLst/>
              <a:cxnLst/>
              <a:rect l="l" t="t" r="r" b="b"/>
              <a:pathLst>
                <a:path w="2642" h="29620" extrusionOk="0">
                  <a:moveTo>
                    <a:pt x="1695" y="0"/>
                  </a:moveTo>
                  <a:cubicBezTo>
                    <a:pt x="1588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49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43" y="28691"/>
                    <a:pt x="36" y="29619"/>
                  </a:cubicBezTo>
                  <a:lnTo>
                    <a:pt x="946" y="29619"/>
                  </a:lnTo>
                  <a:cubicBezTo>
                    <a:pt x="1053" y="28317"/>
                    <a:pt x="1481" y="27549"/>
                    <a:pt x="1856" y="26871"/>
                  </a:cubicBezTo>
                  <a:cubicBezTo>
                    <a:pt x="2284" y="26122"/>
                    <a:pt x="2641" y="25480"/>
                    <a:pt x="2641" y="24106"/>
                  </a:cubicBezTo>
                  <a:cubicBezTo>
                    <a:pt x="2641" y="22732"/>
                    <a:pt x="2284" y="22089"/>
                    <a:pt x="1856" y="21340"/>
                  </a:cubicBezTo>
                  <a:cubicBezTo>
                    <a:pt x="1428" y="20537"/>
                    <a:pt x="910" y="19627"/>
                    <a:pt x="910" y="17914"/>
                  </a:cubicBezTo>
                  <a:cubicBezTo>
                    <a:pt x="910" y="16184"/>
                    <a:pt x="1428" y="15274"/>
                    <a:pt x="1856" y="14471"/>
                  </a:cubicBezTo>
                  <a:cubicBezTo>
                    <a:pt x="2284" y="13721"/>
                    <a:pt x="2641" y="13079"/>
                    <a:pt x="2641" y="11705"/>
                  </a:cubicBezTo>
                  <a:cubicBezTo>
                    <a:pt x="2641" y="10331"/>
                    <a:pt x="2284" y="9689"/>
                    <a:pt x="1856" y="8939"/>
                  </a:cubicBezTo>
                  <a:cubicBezTo>
                    <a:pt x="1428" y="8154"/>
                    <a:pt x="910" y="7244"/>
                    <a:pt x="910" y="5514"/>
                  </a:cubicBezTo>
                  <a:cubicBezTo>
                    <a:pt x="910" y="3783"/>
                    <a:pt x="1428" y="2891"/>
                    <a:pt x="1856" y="2088"/>
                  </a:cubicBezTo>
                  <a:cubicBezTo>
                    <a:pt x="2195" y="1481"/>
                    <a:pt x="2498" y="928"/>
                    <a:pt x="26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9"/>
            <p:cNvSpPr/>
            <p:nvPr/>
          </p:nvSpPr>
          <p:spPr>
            <a:xfrm rot="-3656457">
              <a:off x="3556043" y="4301800"/>
              <a:ext cx="79873" cy="740483"/>
            </a:xfrm>
            <a:custGeom>
              <a:avLst/>
              <a:gdLst/>
              <a:ahLst/>
              <a:cxnLst/>
              <a:rect l="l" t="t" r="r" b="b"/>
              <a:pathLst>
                <a:path w="3195" h="29620" extrusionOk="0">
                  <a:moveTo>
                    <a:pt x="1696" y="0"/>
                  </a:moveTo>
                  <a:cubicBezTo>
                    <a:pt x="1571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49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25" y="28691"/>
                    <a:pt x="36" y="29619"/>
                  </a:cubicBezTo>
                  <a:lnTo>
                    <a:pt x="1499" y="29619"/>
                  </a:lnTo>
                  <a:cubicBezTo>
                    <a:pt x="1606" y="28317"/>
                    <a:pt x="2035" y="27549"/>
                    <a:pt x="2409" y="26871"/>
                  </a:cubicBezTo>
                  <a:cubicBezTo>
                    <a:pt x="2837" y="26122"/>
                    <a:pt x="3194" y="25480"/>
                    <a:pt x="3194" y="24106"/>
                  </a:cubicBezTo>
                  <a:cubicBezTo>
                    <a:pt x="3194" y="22732"/>
                    <a:pt x="2837" y="22089"/>
                    <a:pt x="2409" y="21340"/>
                  </a:cubicBezTo>
                  <a:cubicBezTo>
                    <a:pt x="1981" y="20537"/>
                    <a:pt x="1464" y="19627"/>
                    <a:pt x="1464" y="17914"/>
                  </a:cubicBezTo>
                  <a:cubicBezTo>
                    <a:pt x="1464" y="16184"/>
                    <a:pt x="1981" y="15274"/>
                    <a:pt x="2409" y="14471"/>
                  </a:cubicBezTo>
                  <a:cubicBezTo>
                    <a:pt x="2837" y="13721"/>
                    <a:pt x="3194" y="13079"/>
                    <a:pt x="3194" y="11705"/>
                  </a:cubicBezTo>
                  <a:cubicBezTo>
                    <a:pt x="3194" y="10331"/>
                    <a:pt x="2837" y="9689"/>
                    <a:pt x="2409" y="8939"/>
                  </a:cubicBezTo>
                  <a:cubicBezTo>
                    <a:pt x="1981" y="8154"/>
                    <a:pt x="1464" y="7244"/>
                    <a:pt x="1464" y="5514"/>
                  </a:cubicBezTo>
                  <a:cubicBezTo>
                    <a:pt x="1464" y="3783"/>
                    <a:pt x="1981" y="2891"/>
                    <a:pt x="2409" y="2088"/>
                  </a:cubicBezTo>
                  <a:cubicBezTo>
                    <a:pt x="2748" y="1481"/>
                    <a:pt x="3052" y="928"/>
                    <a:pt x="31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9"/>
            <p:cNvSpPr/>
            <p:nvPr/>
          </p:nvSpPr>
          <p:spPr>
            <a:xfrm rot="-3656457">
              <a:off x="3610881" y="4177411"/>
              <a:ext cx="108423" cy="740483"/>
            </a:xfrm>
            <a:custGeom>
              <a:avLst/>
              <a:gdLst/>
              <a:ahLst/>
              <a:cxnLst/>
              <a:rect l="l" t="t" r="r" b="b"/>
              <a:pathLst>
                <a:path w="4337" h="29620" extrusionOk="0">
                  <a:moveTo>
                    <a:pt x="1695" y="0"/>
                  </a:moveTo>
                  <a:cubicBezTo>
                    <a:pt x="1588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31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43" y="28691"/>
                    <a:pt x="36" y="29619"/>
                  </a:cubicBezTo>
                  <a:lnTo>
                    <a:pt x="2641" y="29619"/>
                  </a:lnTo>
                  <a:cubicBezTo>
                    <a:pt x="2766" y="28317"/>
                    <a:pt x="3176" y="27549"/>
                    <a:pt x="3569" y="26871"/>
                  </a:cubicBezTo>
                  <a:cubicBezTo>
                    <a:pt x="3979" y="26122"/>
                    <a:pt x="4336" y="25480"/>
                    <a:pt x="4336" y="24106"/>
                  </a:cubicBezTo>
                  <a:cubicBezTo>
                    <a:pt x="4336" y="22732"/>
                    <a:pt x="3979" y="22089"/>
                    <a:pt x="3569" y="21340"/>
                  </a:cubicBezTo>
                  <a:cubicBezTo>
                    <a:pt x="3123" y="20537"/>
                    <a:pt x="2623" y="19627"/>
                    <a:pt x="2623" y="17914"/>
                  </a:cubicBezTo>
                  <a:cubicBezTo>
                    <a:pt x="2623" y="16184"/>
                    <a:pt x="3123" y="15274"/>
                    <a:pt x="3569" y="14471"/>
                  </a:cubicBezTo>
                  <a:cubicBezTo>
                    <a:pt x="3979" y="13721"/>
                    <a:pt x="4336" y="13079"/>
                    <a:pt x="4336" y="11705"/>
                  </a:cubicBezTo>
                  <a:cubicBezTo>
                    <a:pt x="4336" y="10331"/>
                    <a:pt x="3979" y="9689"/>
                    <a:pt x="3569" y="8939"/>
                  </a:cubicBezTo>
                  <a:cubicBezTo>
                    <a:pt x="3123" y="8154"/>
                    <a:pt x="2623" y="7244"/>
                    <a:pt x="2623" y="5514"/>
                  </a:cubicBezTo>
                  <a:cubicBezTo>
                    <a:pt x="2623" y="3783"/>
                    <a:pt x="3123" y="2891"/>
                    <a:pt x="3569" y="2088"/>
                  </a:cubicBezTo>
                  <a:cubicBezTo>
                    <a:pt x="3908" y="1481"/>
                    <a:pt x="4211" y="928"/>
                    <a:pt x="43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4" name="Google Shape;214;p9"/>
          <p:cNvGrpSpPr/>
          <p:nvPr/>
        </p:nvGrpSpPr>
        <p:grpSpPr>
          <a:xfrm rot="-2079588">
            <a:off x="3176382" y="4594272"/>
            <a:ext cx="669672" cy="533419"/>
            <a:chOff x="-602987" y="2563895"/>
            <a:chExt cx="640505" cy="510186"/>
          </a:xfrm>
        </p:grpSpPr>
        <p:sp>
          <p:nvSpPr>
            <p:cNvPr id="215" name="Google Shape;215;p9"/>
            <p:cNvSpPr/>
            <p:nvPr/>
          </p:nvSpPr>
          <p:spPr>
            <a:xfrm>
              <a:off x="-602987" y="2563895"/>
              <a:ext cx="640505" cy="510186"/>
            </a:xfrm>
            <a:custGeom>
              <a:avLst/>
              <a:gdLst/>
              <a:ahLst/>
              <a:cxnLst/>
              <a:rect l="l" t="t" r="r" b="b"/>
              <a:pathLst>
                <a:path w="5577" h="4442" extrusionOk="0">
                  <a:moveTo>
                    <a:pt x="2143" y="1"/>
                  </a:moveTo>
                  <a:cubicBezTo>
                    <a:pt x="1373" y="1"/>
                    <a:pt x="443" y="260"/>
                    <a:pt x="90" y="1400"/>
                  </a:cubicBezTo>
                  <a:cubicBezTo>
                    <a:pt x="90" y="1418"/>
                    <a:pt x="81" y="1436"/>
                    <a:pt x="81" y="1454"/>
                  </a:cubicBezTo>
                  <a:cubicBezTo>
                    <a:pt x="54" y="1623"/>
                    <a:pt x="1" y="2435"/>
                    <a:pt x="938" y="2854"/>
                  </a:cubicBezTo>
                  <a:cubicBezTo>
                    <a:pt x="1098" y="2926"/>
                    <a:pt x="1170" y="3104"/>
                    <a:pt x="1107" y="3265"/>
                  </a:cubicBezTo>
                  <a:lnTo>
                    <a:pt x="1009" y="3532"/>
                  </a:lnTo>
                  <a:cubicBezTo>
                    <a:pt x="946" y="3711"/>
                    <a:pt x="1045" y="3907"/>
                    <a:pt x="1223" y="3961"/>
                  </a:cubicBezTo>
                  <a:lnTo>
                    <a:pt x="2820" y="4424"/>
                  </a:lnTo>
                  <a:cubicBezTo>
                    <a:pt x="2853" y="4436"/>
                    <a:pt x="2886" y="4441"/>
                    <a:pt x="2919" y="4441"/>
                  </a:cubicBezTo>
                  <a:cubicBezTo>
                    <a:pt x="3063" y="4441"/>
                    <a:pt x="3194" y="4336"/>
                    <a:pt x="3230" y="4184"/>
                  </a:cubicBezTo>
                  <a:lnTo>
                    <a:pt x="3311" y="3827"/>
                  </a:lnTo>
                  <a:cubicBezTo>
                    <a:pt x="3343" y="3675"/>
                    <a:pt x="3475" y="3573"/>
                    <a:pt x="3631" y="3573"/>
                  </a:cubicBezTo>
                  <a:cubicBezTo>
                    <a:pt x="3649" y="3573"/>
                    <a:pt x="3667" y="3574"/>
                    <a:pt x="3685" y="3577"/>
                  </a:cubicBezTo>
                  <a:cubicBezTo>
                    <a:pt x="3753" y="3587"/>
                    <a:pt x="3830" y="3594"/>
                    <a:pt x="3912" y="3594"/>
                  </a:cubicBezTo>
                  <a:cubicBezTo>
                    <a:pt x="4324" y="3594"/>
                    <a:pt x="4870" y="3413"/>
                    <a:pt x="5130" y="2542"/>
                  </a:cubicBezTo>
                  <a:cubicBezTo>
                    <a:pt x="5576" y="1043"/>
                    <a:pt x="3676" y="294"/>
                    <a:pt x="3212" y="151"/>
                  </a:cubicBezTo>
                  <a:cubicBezTo>
                    <a:pt x="3035" y="100"/>
                    <a:pt x="2620" y="1"/>
                    <a:pt x="2143" y="1"/>
                  </a:cubicBezTo>
                  <a:close/>
                </a:path>
              </a:pathLst>
            </a:custGeom>
            <a:solidFill>
              <a:schemeClr val="accent4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9"/>
            <p:cNvSpPr/>
            <p:nvPr/>
          </p:nvSpPr>
          <p:spPr>
            <a:xfrm>
              <a:off x="-222844" y="2847239"/>
              <a:ext cx="99458" cy="156203"/>
            </a:xfrm>
            <a:custGeom>
              <a:avLst/>
              <a:gdLst/>
              <a:ahLst/>
              <a:cxnLst/>
              <a:rect l="l" t="t" r="r" b="b"/>
              <a:pathLst>
                <a:path w="866" h="1360" extrusionOk="0">
                  <a:moveTo>
                    <a:pt x="421" y="0"/>
                  </a:moveTo>
                  <a:cubicBezTo>
                    <a:pt x="330" y="0"/>
                    <a:pt x="242" y="65"/>
                    <a:pt x="224" y="164"/>
                  </a:cubicBezTo>
                  <a:lnTo>
                    <a:pt x="1" y="1360"/>
                  </a:lnTo>
                  <a:lnTo>
                    <a:pt x="286" y="905"/>
                  </a:lnTo>
                  <a:cubicBezTo>
                    <a:pt x="344" y="922"/>
                    <a:pt x="395" y="929"/>
                    <a:pt x="441" y="929"/>
                  </a:cubicBezTo>
                  <a:cubicBezTo>
                    <a:pt x="683" y="929"/>
                    <a:pt x="759" y="726"/>
                    <a:pt x="759" y="726"/>
                  </a:cubicBezTo>
                  <a:cubicBezTo>
                    <a:pt x="866" y="369"/>
                    <a:pt x="705" y="155"/>
                    <a:pt x="536" y="39"/>
                  </a:cubicBezTo>
                  <a:cubicBezTo>
                    <a:pt x="501" y="12"/>
                    <a:pt x="461" y="0"/>
                    <a:pt x="421" y="0"/>
                  </a:cubicBezTo>
                  <a:close/>
                </a:path>
              </a:pathLst>
            </a:custGeom>
            <a:solidFill>
              <a:schemeClr val="accent3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9"/>
            <p:cNvSpPr/>
            <p:nvPr/>
          </p:nvSpPr>
          <p:spPr>
            <a:xfrm>
              <a:off x="-519953" y="2772814"/>
              <a:ext cx="104396" cy="161027"/>
            </a:xfrm>
            <a:custGeom>
              <a:avLst/>
              <a:gdLst/>
              <a:ahLst/>
              <a:cxnLst/>
              <a:rect l="l" t="t" r="r" b="b"/>
              <a:pathLst>
                <a:path w="909" h="1402" extrusionOk="0">
                  <a:moveTo>
                    <a:pt x="673" y="0"/>
                  </a:moveTo>
                  <a:cubicBezTo>
                    <a:pt x="669" y="0"/>
                    <a:pt x="665" y="0"/>
                    <a:pt x="661" y="0"/>
                  </a:cubicBezTo>
                  <a:cubicBezTo>
                    <a:pt x="464" y="9"/>
                    <a:pt x="215" y="99"/>
                    <a:pt x="108" y="455"/>
                  </a:cubicBezTo>
                  <a:cubicBezTo>
                    <a:pt x="108" y="455"/>
                    <a:pt x="0" y="803"/>
                    <a:pt x="402" y="919"/>
                  </a:cubicBezTo>
                  <a:lnTo>
                    <a:pt x="393" y="1401"/>
                  </a:lnTo>
                  <a:lnTo>
                    <a:pt x="857" y="277"/>
                  </a:lnTo>
                  <a:cubicBezTo>
                    <a:pt x="909" y="147"/>
                    <a:pt x="818" y="0"/>
                    <a:pt x="673" y="0"/>
                  </a:cubicBezTo>
                  <a:close/>
                </a:path>
              </a:pathLst>
            </a:custGeom>
            <a:solidFill>
              <a:schemeClr val="accent3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8" name="Google Shape;218;p9"/>
          <p:cNvSpPr/>
          <p:nvPr/>
        </p:nvSpPr>
        <p:spPr>
          <a:xfrm rot="-3144195">
            <a:off x="410738" y="4447836"/>
            <a:ext cx="417008" cy="415622"/>
          </a:xfrm>
          <a:custGeom>
            <a:avLst/>
            <a:gdLst/>
            <a:ahLst/>
            <a:cxnLst/>
            <a:rect l="l" t="t" r="r" b="b"/>
            <a:pathLst>
              <a:path w="2766" h="2757" extrusionOk="0">
                <a:moveTo>
                  <a:pt x="1383" y="652"/>
                </a:moveTo>
                <a:cubicBezTo>
                  <a:pt x="1784" y="652"/>
                  <a:pt x="2106" y="982"/>
                  <a:pt x="2106" y="1383"/>
                </a:cubicBezTo>
                <a:cubicBezTo>
                  <a:pt x="2106" y="1776"/>
                  <a:pt x="1784" y="2106"/>
                  <a:pt x="1383" y="2106"/>
                </a:cubicBezTo>
                <a:cubicBezTo>
                  <a:pt x="981" y="2106"/>
                  <a:pt x="660" y="1776"/>
                  <a:pt x="660" y="1383"/>
                </a:cubicBezTo>
                <a:cubicBezTo>
                  <a:pt x="660" y="982"/>
                  <a:pt x="981" y="652"/>
                  <a:pt x="1383" y="652"/>
                </a:cubicBezTo>
                <a:close/>
                <a:moveTo>
                  <a:pt x="1383" y="0"/>
                </a:moveTo>
                <a:cubicBezTo>
                  <a:pt x="625" y="0"/>
                  <a:pt x="0" y="616"/>
                  <a:pt x="0" y="1383"/>
                </a:cubicBezTo>
                <a:cubicBezTo>
                  <a:pt x="0" y="2141"/>
                  <a:pt x="625" y="2757"/>
                  <a:pt x="1383" y="2757"/>
                </a:cubicBezTo>
                <a:cubicBezTo>
                  <a:pt x="2141" y="2757"/>
                  <a:pt x="2766" y="2141"/>
                  <a:pt x="2766" y="1383"/>
                </a:cubicBezTo>
                <a:cubicBezTo>
                  <a:pt x="2766" y="616"/>
                  <a:pt x="2141" y="0"/>
                  <a:pt x="1383" y="0"/>
                </a:cubicBezTo>
                <a:close/>
              </a:path>
            </a:pathLst>
          </a:custGeom>
          <a:solidFill>
            <a:schemeClr val="accent2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9"/>
          <p:cNvSpPr/>
          <p:nvPr/>
        </p:nvSpPr>
        <p:spPr>
          <a:xfrm rot="-3144039">
            <a:off x="7067007" y="-212971"/>
            <a:ext cx="584106" cy="554985"/>
          </a:xfrm>
          <a:custGeom>
            <a:avLst/>
            <a:gdLst/>
            <a:ahLst/>
            <a:cxnLst/>
            <a:rect l="l" t="t" r="r" b="b"/>
            <a:pathLst>
              <a:path w="7022" h="6671" extrusionOk="0">
                <a:moveTo>
                  <a:pt x="3015" y="868"/>
                </a:moveTo>
                <a:cubicBezTo>
                  <a:pt x="3190" y="868"/>
                  <a:pt x="3334" y="889"/>
                  <a:pt x="3408" y="925"/>
                </a:cubicBezTo>
                <a:cubicBezTo>
                  <a:pt x="3426" y="1006"/>
                  <a:pt x="3444" y="1131"/>
                  <a:pt x="3462" y="1238"/>
                </a:cubicBezTo>
                <a:cubicBezTo>
                  <a:pt x="3515" y="1630"/>
                  <a:pt x="3578" y="2076"/>
                  <a:pt x="3934" y="2281"/>
                </a:cubicBezTo>
                <a:cubicBezTo>
                  <a:pt x="4015" y="2327"/>
                  <a:pt x="4125" y="2367"/>
                  <a:pt x="4263" y="2367"/>
                </a:cubicBezTo>
                <a:cubicBezTo>
                  <a:pt x="4368" y="2367"/>
                  <a:pt x="4491" y="2343"/>
                  <a:pt x="4630" y="2281"/>
                </a:cubicBezTo>
                <a:cubicBezTo>
                  <a:pt x="4773" y="2219"/>
                  <a:pt x="4889" y="2157"/>
                  <a:pt x="4996" y="2103"/>
                </a:cubicBezTo>
                <a:cubicBezTo>
                  <a:pt x="5209" y="1996"/>
                  <a:pt x="5310" y="1950"/>
                  <a:pt x="5390" y="1950"/>
                </a:cubicBezTo>
                <a:cubicBezTo>
                  <a:pt x="5450" y="1950"/>
                  <a:pt x="5499" y="1977"/>
                  <a:pt x="5576" y="2023"/>
                </a:cubicBezTo>
                <a:cubicBezTo>
                  <a:pt x="5915" y="2228"/>
                  <a:pt x="6138" y="2594"/>
                  <a:pt x="6138" y="2710"/>
                </a:cubicBezTo>
                <a:cubicBezTo>
                  <a:pt x="6022" y="2799"/>
                  <a:pt x="5897" y="2888"/>
                  <a:pt x="5772" y="2959"/>
                </a:cubicBezTo>
                <a:cubicBezTo>
                  <a:pt x="5451" y="3165"/>
                  <a:pt x="5085" y="3397"/>
                  <a:pt x="4960" y="3852"/>
                </a:cubicBezTo>
                <a:cubicBezTo>
                  <a:pt x="4835" y="4298"/>
                  <a:pt x="5121" y="4592"/>
                  <a:pt x="5281" y="4770"/>
                </a:cubicBezTo>
                <a:cubicBezTo>
                  <a:pt x="5424" y="4922"/>
                  <a:pt x="5504" y="5011"/>
                  <a:pt x="5522" y="5172"/>
                </a:cubicBezTo>
                <a:cubicBezTo>
                  <a:pt x="5522" y="5190"/>
                  <a:pt x="5496" y="5288"/>
                  <a:pt x="5326" y="5422"/>
                </a:cubicBezTo>
                <a:cubicBezTo>
                  <a:pt x="5041" y="5671"/>
                  <a:pt x="4657" y="5796"/>
                  <a:pt x="4523" y="5796"/>
                </a:cubicBezTo>
                <a:cubicBezTo>
                  <a:pt x="4425" y="5716"/>
                  <a:pt x="4282" y="5439"/>
                  <a:pt x="4202" y="5279"/>
                </a:cubicBezTo>
                <a:cubicBezTo>
                  <a:pt x="4006" y="4913"/>
                  <a:pt x="3827" y="4565"/>
                  <a:pt x="3453" y="4565"/>
                </a:cubicBezTo>
                <a:cubicBezTo>
                  <a:pt x="3033" y="4565"/>
                  <a:pt x="2900" y="4984"/>
                  <a:pt x="2766" y="5386"/>
                </a:cubicBezTo>
                <a:cubicBezTo>
                  <a:pt x="2730" y="5502"/>
                  <a:pt x="2668" y="5689"/>
                  <a:pt x="2614" y="5796"/>
                </a:cubicBezTo>
                <a:cubicBezTo>
                  <a:pt x="2471" y="5787"/>
                  <a:pt x="2204" y="5752"/>
                  <a:pt x="1909" y="5671"/>
                </a:cubicBezTo>
                <a:cubicBezTo>
                  <a:pt x="1481" y="5555"/>
                  <a:pt x="1294" y="5422"/>
                  <a:pt x="1240" y="5368"/>
                </a:cubicBezTo>
                <a:cubicBezTo>
                  <a:pt x="1240" y="5297"/>
                  <a:pt x="1249" y="5225"/>
                  <a:pt x="1249" y="5154"/>
                </a:cubicBezTo>
                <a:cubicBezTo>
                  <a:pt x="1285" y="4663"/>
                  <a:pt x="1321" y="4271"/>
                  <a:pt x="1178" y="3950"/>
                </a:cubicBezTo>
                <a:cubicBezTo>
                  <a:pt x="1080" y="3718"/>
                  <a:pt x="1044" y="3566"/>
                  <a:pt x="1071" y="3459"/>
                </a:cubicBezTo>
                <a:cubicBezTo>
                  <a:pt x="1285" y="3388"/>
                  <a:pt x="1570" y="3245"/>
                  <a:pt x="1695" y="2951"/>
                </a:cubicBezTo>
                <a:cubicBezTo>
                  <a:pt x="1775" y="2754"/>
                  <a:pt x="1811" y="2442"/>
                  <a:pt x="1508" y="2049"/>
                </a:cubicBezTo>
                <a:cubicBezTo>
                  <a:pt x="1410" y="1925"/>
                  <a:pt x="1374" y="1818"/>
                  <a:pt x="1383" y="1728"/>
                </a:cubicBezTo>
                <a:cubicBezTo>
                  <a:pt x="1419" y="1505"/>
                  <a:pt x="1838" y="1220"/>
                  <a:pt x="1972" y="1131"/>
                </a:cubicBezTo>
                <a:cubicBezTo>
                  <a:pt x="2241" y="944"/>
                  <a:pt x="2682" y="868"/>
                  <a:pt x="3015" y="868"/>
                </a:cubicBezTo>
                <a:close/>
                <a:moveTo>
                  <a:pt x="2999" y="1"/>
                </a:moveTo>
                <a:cubicBezTo>
                  <a:pt x="2461" y="1"/>
                  <a:pt x="1863" y="154"/>
                  <a:pt x="1481" y="417"/>
                </a:cubicBezTo>
                <a:cubicBezTo>
                  <a:pt x="1053" y="702"/>
                  <a:pt x="616" y="1068"/>
                  <a:pt x="527" y="1595"/>
                </a:cubicBezTo>
                <a:cubicBezTo>
                  <a:pt x="482" y="1925"/>
                  <a:pt x="580" y="2255"/>
                  <a:pt x="821" y="2576"/>
                </a:cubicBezTo>
                <a:cubicBezTo>
                  <a:pt x="839" y="2585"/>
                  <a:pt x="848" y="2603"/>
                  <a:pt x="857" y="2612"/>
                </a:cubicBezTo>
                <a:cubicBezTo>
                  <a:pt x="812" y="2629"/>
                  <a:pt x="767" y="2647"/>
                  <a:pt x="723" y="2647"/>
                </a:cubicBezTo>
                <a:lnTo>
                  <a:pt x="553" y="2674"/>
                </a:lnTo>
                <a:lnTo>
                  <a:pt x="437" y="2817"/>
                </a:lnTo>
                <a:cubicBezTo>
                  <a:pt x="0" y="3388"/>
                  <a:pt x="277" y="4039"/>
                  <a:pt x="384" y="4289"/>
                </a:cubicBezTo>
                <a:cubicBezTo>
                  <a:pt x="437" y="4414"/>
                  <a:pt x="411" y="4744"/>
                  <a:pt x="393" y="5092"/>
                </a:cubicBezTo>
                <a:cubicBezTo>
                  <a:pt x="384" y="5172"/>
                  <a:pt x="375" y="5261"/>
                  <a:pt x="366" y="5359"/>
                </a:cubicBezTo>
                <a:cubicBezTo>
                  <a:pt x="357" y="5520"/>
                  <a:pt x="393" y="5761"/>
                  <a:pt x="643" y="6001"/>
                </a:cubicBezTo>
                <a:cubicBezTo>
                  <a:pt x="1106" y="6448"/>
                  <a:pt x="2230" y="6671"/>
                  <a:pt x="2703" y="6671"/>
                </a:cubicBezTo>
                <a:cubicBezTo>
                  <a:pt x="2739" y="6671"/>
                  <a:pt x="2784" y="6671"/>
                  <a:pt x="2810" y="6662"/>
                </a:cubicBezTo>
                <a:cubicBezTo>
                  <a:pt x="3212" y="6617"/>
                  <a:pt x="3390" y="6242"/>
                  <a:pt x="3524" y="5850"/>
                </a:cubicBezTo>
                <a:cubicBezTo>
                  <a:pt x="3685" y="6153"/>
                  <a:pt x="3872" y="6448"/>
                  <a:pt x="4148" y="6581"/>
                </a:cubicBezTo>
                <a:cubicBezTo>
                  <a:pt x="4261" y="6639"/>
                  <a:pt x="4388" y="6663"/>
                  <a:pt x="4520" y="6663"/>
                </a:cubicBezTo>
                <a:cubicBezTo>
                  <a:pt x="4962" y="6663"/>
                  <a:pt x="5464" y="6394"/>
                  <a:pt x="5719" y="6216"/>
                </a:cubicBezTo>
                <a:cubicBezTo>
                  <a:pt x="6200" y="5877"/>
                  <a:pt x="6432" y="5466"/>
                  <a:pt x="6388" y="5065"/>
                </a:cubicBezTo>
                <a:cubicBezTo>
                  <a:pt x="6325" y="4619"/>
                  <a:pt x="6075" y="4351"/>
                  <a:pt x="5915" y="4173"/>
                </a:cubicBezTo>
                <a:cubicBezTo>
                  <a:pt x="5879" y="4137"/>
                  <a:pt x="5826" y="4083"/>
                  <a:pt x="5808" y="4057"/>
                </a:cubicBezTo>
                <a:cubicBezTo>
                  <a:pt x="5852" y="3932"/>
                  <a:pt x="6031" y="3825"/>
                  <a:pt x="6236" y="3691"/>
                </a:cubicBezTo>
                <a:cubicBezTo>
                  <a:pt x="6379" y="3602"/>
                  <a:pt x="6539" y="3504"/>
                  <a:pt x="6691" y="3379"/>
                </a:cubicBezTo>
                <a:cubicBezTo>
                  <a:pt x="6914" y="3200"/>
                  <a:pt x="7021" y="2942"/>
                  <a:pt x="7003" y="2656"/>
                </a:cubicBezTo>
                <a:cubicBezTo>
                  <a:pt x="6968" y="2130"/>
                  <a:pt x="6486" y="1568"/>
                  <a:pt x="6031" y="1282"/>
                </a:cubicBezTo>
                <a:cubicBezTo>
                  <a:pt x="5795" y="1138"/>
                  <a:pt x="5587" y="1084"/>
                  <a:pt x="5397" y="1084"/>
                </a:cubicBezTo>
                <a:cubicBezTo>
                  <a:pt x="5105" y="1084"/>
                  <a:pt x="4856" y="1212"/>
                  <a:pt x="4612" y="1336"/>
                </a:cubicBezTo>
                <a:cubicBezTo>
                  <a:pt x="4532" y="1371"/>
                  <a:pt x="4452" y="1407"/>
                  <a:pt x="4372" y="1452"/>
                </a:cubicBezTo>
                <a:cubicBezTo>
                  <a:pt x="4345" y="1354"/>
                  <a:pt x="4327" y="1211"/>
                  <a:pt x="4318" y="1122"/>
                </a:cubicBezTo>
                <a:cubicBezTo>
                  <a:pt x="4291" y="934"/>
                  <a:pt x="4264" y="747"/>
                  <a:pt x="4211" y="586"/>
                </a:cubicBezTo>
                <a:cubicBezTo>
                  <a:pt x="4148" y="426"/>
                  <a:pt x="4006" y="203"/>
                  <a:pt x="3631" y="87"/>
                </a:cubicBezTo>
                <a:cubicBezTo>
                  <a:pt x="3445" y="28"/>
                  <a:pt x="3227" y="1"/>
                  <a:pt x="2999" y="1"/>
                </a:cubicBezTo>
                <a:close/>
              </a:path>
            </a:pathLst>
          </a:custGeom>
          <a:solidFill>
            <a:srgbClr val="4A9E4A"/>
          </a:solidFill>
          <a:ln w="38100" cap="flat" cmpd="sng">
            <a:solidFill>
              <a:srgbClr val="481F1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0" name="Google Shape;220;p9"/>
          <p:cNvGrpSpPr/>
          <p:nvPr/>
        </p:nvGrpSpPr>
        <p:grpSpPr>
          <a:xfrm rot="-3144447">
            <a:off x="6584232" y="4397304"/>
            <a:ext cx="564947" cy="516674"/>
            <a:chOff x="7951491" y="3948941"/>
            <a:chExt cx="472500" cy="432126"/>
          </a:xfrm>
        </p:grpSpPr>
        <p:sp>
          <p:nvSpPr>
            <p:cNvPr id="221" name="Google Shape;221;p9"/>
            <p:cNvSpPr/>
            <p:nvPr/>
          </p:nvSpPr>
          <p:spPr>
            <a:xfrm>
              <a:off x="7951491" y="3948941"/>
              <a:ext cx="472500" cy="432126"/>
            </a:xfrm>
            <a:custGeom>
              <a:avLst/>
              <a:gdLst/>
              <a:ahLst/>
              <a:cxnLst/>
              <a:rect l="l" t="t" r="r" b="b"/>
              <a:pathLst>
                <a:path w="6076" h="5557" extrusionOk="0">
                  <a:moveTo>
                    <a:pt x="3043" y="0"/>
                  </a:moveTo>
                  <a:cubicBezTo>
                    <a:pt x="2851" y="0"/>
                    <a:pt x="2657" y="20"/>
                    <a:pt x="2462" y="62"/>
                  </a:cubicBezTo>
                  <a:cubicBezTo>
                    <a:pt x="964" y="383"/>
                    <a:pt x="0" y="1855"/>
                    <a:pt x="321" y="3354"/>
                  </a:cubicBezTo>
                  <a:cubicBezTo>
                    <a:pt x="601" y="4658"/>
                    <a:pt x="1751" y="5557"/>
                    <a:pt x="3033" y="5557"/>
                  </a:cubicBezTo>
                  <a:cubicBezTo>
                    <a:pt x="3224" y="5557"/>
                    <a:pt x="3419" y="5537"/>
                    <a:pt x="3613" y="5495"/>
                  </a:cubicBezTo>
                  <a:cubicBezTo>
                    <a:pt x="5112" y="5174"/>
                    <a:pt x="6075" y="3702"/>
                    <a:pt x="5754" y="2203"/>
                  </a:cubicBezTo>
                  <a:cubicBezTo>
                    <a:pt x="5475" y="899"/>
                    <a:pt x="4324" y="0"/>
                    <a:pt x="3043" y="0"/>
                  </a:cubicBezTo>
                  <a:close/>
                </a:path>
              </a:pathLst>
            </a:custGeom>
            <a:solidFill>
              <a:schemeClr val="dk2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22" name="Google Shape;222;p9"/>
            <p:cNvGrpSpPr/>
            <p:nvPr/>
          </p:nvGrpSpPr>
          <p:grpSpPr>
            <a:xfrm>
              <a:off x="8040998" y="4004152"/>
              <a:ext cx="305305" cy="293709"/>
              <a:chOff x="8040998" y="4004152"/>
              <a:chExt cx="305305" cy="293709"/>
            </a:xfrm>
          </p:grpSpPr>
          <p:sp>
            <p:nvSpPr>
              <p:cNvPr id="223" name="Google Shape;223;p9"/>
              <p:cNvSpPr/>
              <p:nvPr/>
            </p:nvSpPr>
            <p:spPr>
              <a:xfrm>
                <a:off x="8238677" y="4004152"/>
                <a:ext cx="36861" cy="34060"/>
              </a:xfrm>
              <a:custGeom>
                <a:avLst/>
                <a:gdLst/>
                <a:ahLst/>
                <a:cxnLst/>
                <a:rect l="l" t="t" r="r" b="b"/>
                <a:pathLst>
                  <a:path w="474" h="438" extrusionOk="0">
                    <a:moveTo>
                      <a:pt x="232" y="1"/>
                    </a:moveTo>
                    <a:cubicBezTo>
                      <a:pt x="221" y="1"/>
                      <a:pt x="209" y="1"/>
                      <a:pt x="197" y="3"/>
                    </a:cubicBezTo>
                    <a:cubicBezTo>
                      <a:pt x="81" y="30"/>
                      <a:pt x="1" y="146"/>
                      <a:pt x="27" y="262"/>
                    </a:cubicBezTo>
                    <a:cubicBezTo>
                      <a:pt x="50" y="369"/>
                      <a:pt x="139" y="437"/>
                      <a:pt x="237" y="437"/>
                    </a:cubicBezTo>
                    <a:cubicBezTo>
                      <a:pt x="253" y="437"/>
                      <a:pt x="270" y="435"/>
                      <a:pt x="286" y="432"/>
                    </a:cubicBezTo>
                    <a:cubicBezTo>
                      <a:pt x="402" y="405"/>
                      <a:pt x="473" y="289"/>
                      <a:pt x="455" y="173"/>
                    </a:cubicBezTo>
                    <a:cubicBezTo>
                      <a:pt x="431" y="69"/>
                      <a:pt x="336" y="1"/>
                      <a:pt x="232" y="1"/>
                    </a:cubicBezTo>
                    <a:close/>
                  </a:path>
                </a:pathLst>
              </a:custGeom>
              <a:solidFill>
                <a:srgbClr val="EF42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224;p9"/>
              <p:cNvSpPr/>
              <p:nvPr/>
            </p:nvSpPr>
            <p:spPr>
              <a:xfrm>
                <a:off x="8240777" y="4264112"/>
                <a:ext cx="36861" cy="33516"/>
              </a:xfrm>
              <a:custGeom>
                <a:avLst/>
                <a:gdLst/>
                <a:ahLst/>
                <a:cxnLst/>
                <a:rect l="l" t="t" r="r" b="b"/>
                <a:pathLst>
                  <a:path w="474" h="431" extrusionOk="0">
                    <a:moveTo>
                      <a:pt x="237" y="0"/>
                    </a:moveTo>
                    <a:cubicBezTo>
                      <a:pt x="221" y="0"/>
                      <a:pt x="204" y="2"/>
                      <a:pt x="188" y="6"/>
                    </a:cubicBezTo>
                    <a:cubicBezTo>
                      <a:pt x="72" y="24"/>
                      <a:pt x="0" y="140"/>
                      <a:pt x="18" y="255"/>
                    </a:cubicBezTo>
                    <a:cubicBezTo>
                      <a:pt x="41" y="363"/>
                      <a:pt x="130" y="431"/>
                      <a:pt x="228" y="431"/>
                    </a:cubicBezTo>
                    <a:cubicBezTo>
                      <a:pt x="244" y="431"/>
                      <a:pt x="261" y="429"/>
                      <a:pt x="277" y="425"/>
                    </a:cubicBezTo>
                    <a:cubicBezTo>
                      <a:pt x="402" y="398"/>
                      <a:pt x="473" y="291"/>
                      <a:pt x="446" y="166"/>
                    </a:cubicBezTo>
                    <a:cubicBezTo>
                      <a:pt x="423" y="67"/>
                      <a:pt x="335" y="0"/>
                      <a:pt x="237" y="0"/>
                    </a:cubicBezTo>
                    <a:close/>
                  </a:path>
                </a:pathLst>
              </a:custGeom>
              <a:solidFill>
                <a:srgbClr val="EF42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9"/>
              <p:cNvSpPr/>
              <p:nvPr/>
            </p:nvSpPr>
            <p:spPr>
              <a:xfrm>
                <a:off x="8040998" y="4051665"/>
                <a:ext cx="75665" cy="69442"/>
              </a:xfrm>
              <a:custGeom>
                <a:avLst/>
                <a:gdLst/>
                <a:ahLst/>
                <a:cxnLst/>
                <a:rect l="l" t="t" r="r" b="b"/>
                <a:pathLst>
                  <a:path w="973" h="893" extrusionOk="0">
                    <a:moveTo>
                      <a:pt x="477" y="0"/>
                    </a:moveTo>
                    <a:cubicBezTo>
                      <a:pt x="449" y="0"/>
                      <a:pt x="421" y="3"/>
                      <a:pt x="393" y="8"/>
                    </a:cubicBezTo>
                    <a:cubicBezTo>
                      <a:pt x="152" y="61"/>
                      <a:pt x="0" y="302"/>
                      <a:pt x="54" y="543"/>
                    </a:cubicBezTo>
                    <a:cubicBezTo>
                      <a:pt x="92" y="751"/>
                      <a:pt x="277" y="893"/>
                      <a:pt x="482" y="893"/>
                    </a:cubicBezTo>
                    <a:cubicBezTo>
                      <a:pt x="515" y="893"/>
                      <a:pt x="547" y="889"/>
                      <a:pt x="580" y="882"/>
                    </a:cubicBezTo>
                    <a:cubicBezTo>
                      <a:pt x="821" y="829"/>
                      <a:pt x="972" y="597"/>
                      <a:pt x="919" y="356"/>
                    </a:cubicBezTo>
                    <a:cubicBezTo>
                      <a:pt x="880" y="143"/>
                      <a:pt x="687" y="0"/>
                      <a:pt x="477" y="0"/>
                    </a:cubicBezTo>
                    <a:close/>
                  </a:path>
                </a:pathLst>
              </a:custGeom>
              <a:solidFill>
                <a:srgbClr val="EF42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9"/>
              <p:cNvSpPr/>
              <p:nvPr/>
            </p:nvSpPr>
            <p:spPr>
              <a:xfrm>
                <a:off x="8040998" y="4214889"/>
                <a:ext cx="43782" cy="40359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19" extrusionOk="0">
                    <a:moveTo>
                      <a:pt x="274" y="1"/>
                    </a:moveTo>
                    <a:cubicBezTo>
                      <a:pt x="257" y="1"/>
                      <a:pt x="240" y="2"/>
                      <a:pt x="223" y="5"/>
                    </a:cubicBezTo>
                    <a:cubicBezTo>
                      <a:pt x="89" y="32"/>
                      <a:pt x="0" y="175"/>
                      <a:pt x="27" y="309"/>
                    </a:cubicBezTo>
                    <a:cubicBezTo>
                      <a:pt x="50" y="434"/>
                      <a:pt x="164" y="519"/>
                      <a:pt x="282" y="519"/>
                    </a:cubicBezTo>
                    <a:cubicBezTo>
                      <a:pt x="298" y="519"/>
                      <a:pt x="314" y="517"/>
                      <a:pt x="330" y="514"/>
                    </a:cubicBezTo>
                    <a:cubicBezTo>
                      <a:pt x="473" y="478"/>
                      <a:pt x="562" y="344"/>
                      <a:pt x="535" y="202"/>
                    </a:cubicBezTo>
                    <a:cubicBezTo>
                      <a:pt x="504" y="84"/>
                      <a:pt x="396" y="1"/>
                      <a:pt x="274" y="1"/>
                    </a:cubicBezTo>
                    <a:close/>
                  </a:path>
                </a:pathLst>
              </a:custGeom>
              <a:solidFill>
                <a:srgbClr val="EF42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9"/>
              <p:cNvSpPr/>
              <p:nvPr/>
            </p:nvSpPr>
            <p:spPr>
              <a:xfrm>
                <a:off x="8302522" y="4139070"/>
                <a:ext cx="43782" cy="39892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13" extrusionOk="0">
                    <a:moveTo>
                      <a:pt x="286" y="0"/>
                    </a:moveTo>
                    <a:cubicBezTo>
                      <a:pt x="266" y="0"/>
                      <a:pt x="245" y="3"/>
                      <a:pt x="223" y="8"/>
                    </a:cubicBezTo>
                    <a:cubicBezTo>
                      <a:pt x="89" y="35"/>
                      <a:pt x="0" y="168"/>
                      <a:pt x="27" y="311"/>
                    </a:cubicBezTo>
                    <a:cubicBezTo>
                      <a:pt x="51" y="429"/>
                      <a:pt x="164" y="512"/>
                      <a:pt x="282" y="512"/>
                    </a:cubicBezTo>
                    <a:cubicBezTo>
                      <a:pt x="298" y="512"/>
                      <a:pt x="314" y="511"/>
                      <a:pt x="330" y="507"/>
                    </a:cubicBezTo>
                    <a:cubicBezTo>
                      <a:pt x="473" y="481"/>
                      <a:pt x="562" y="347"/>
                      <a:pt x="527" y="204"/>
                    </a:cubicBezTo>
                    <a:cubicBezTo>
                      <a:pt x="504" y="83"/>
                      <a:pt x="404" y="0"/>
                      <a:pt x="286" y="0"/>
                    </a:cubicBezTo>
                    <a:close/>
                  </a:path>
                </a:pathLst>
              </a:custGeom>
              <a:solidFill>
                <a:srgbClr val="EF42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228;p9"/>
              <p:cNvSpPr/>
              <p:nvPr/>
            </p:nvSpPr>
            <p:spPr>
              <a:xfrm>
                <a:off x="8139449" y="4040467"/>
                <a:ext cx="59101" cy="53501"/>
              </a:xfrm>
              <a:custGeom>
                <a:avLst/>
                <a:gdLst/>
                <a:ahLst/>
                <a:cxnLst/>
                <a:rect l="l" t="t" r="r" b="b"/>
                <a:pathLst>
                  <a:path w="760" h="688" extrusionOk="0">
                    <a:moveTo>
                      <a:pt x="387" y="0"/>
                    </a:moveTo>
                    <a:cubicBezTo>
                      <a:pt x="362" y="0"/>
                      <a:pt x="338" y="3"/>
                      <a:pt x="313" y="9"/>
                    </a:cubicBezTo>
                    <a:cubicBezTo>
                      <a:pt x="126" y="45"/>
                      <a:pt x="1" y="232"/>
                      <a:pt x="45" y="419"/>
                    </a:cubicBezTo>
                    <a:cubicBezTo>
                      <a:pt x="76" y="573"/>
                      <a:pt x="220" y="687"/>
                      <a:pt x="379" y="687"/>
                    </a:cubicBezTo>
                    <a:cubicBezTo>
                      <a:pt x="404" y="687"/>
                      <a:pt x="430" y="684"/>
                      <a:pt x="456" y="678"/>
                    </a:cubicBezTo>
                    <a:cubicBezTo>
                      <a:pt x="634" y="643"/>
                      <a:pt x="759" y="455"/>
                      <a:pt x="714" y="277"/>
                    </a:cubicBezTo>
                    <a:cubicBezTo>
                      <a:pt x="684" y="115"/>
                      <a:pt x="540" y="0"/>
                      <a:pt x="387" y="0"/>
                    </a:cubicBezTo>
                    <a:close/>
                  </a:path>
                </a:pathLst>
              </a:custGeom>
              <a:solidFill>
                <a:srgbClr val="EF42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229;p9"/>
              <p:cNvSpPr/>
              <p:nvPr/>
            </p:nvSpPr>
            <p:spPr>
              <a:xfrm>
                <a:off x="8160290" y="4137748"/>
                <a:ext cx="59024" cy="53812"/>
              </a:xfrm>
              <a:custGeom>
                <a:avLst/>
                <a:gdLst/>
                <a:ahLst/>
                <a:cxnLst/>
                <a:rect l="l" t="t" r="r" b="b"/>
                <a:pathLst>
                  <a:path w="759" h="692" extrusionOk="0">
                    <a:moveTo>
                      <a:pt x="372" y="1"/>
                    </a:moveTo>
                    <a:cubicBezTo>
                      <a:pt x="349" y="1"/>
                      <a:pt x="327" y="3"/>
                      <a:pt x="304" y="7"/>
                    </a:cubicBezTo>
                    <a:cubicBezTo>
                      <a:pt x="125" y="52"/>
                      <a:pt x="0" y="230"/>
                      <a:pt x="45" y="417"/>
                    </a:cubicBezTo>
                    <a:cubicBezTo>
                      <a:pt x="76" y="582"/>
                      <a:pt x="225" y="691"/>
                      <a:pt x="381" y="691"/>
                    </a:cubicBezTo>
                    <a:cubicBezTo>
                      <a:pt x="403" y="691"/>
                      <a:pt x="425" y="689"/>
                      <a:pt x="446" y="685"/>
                    </a:cubicBezTo>
                    <a:cubicBezTo>
                      <a:pt x="634" y="640"/>
                      <a:pt x="759" y="462"/>
                      <a:pt x="714" y="275"/>
                    </a:cubicBezTo>
                    <a:cubicBezTo>
                      <a:pt x="683" y="110"/>
                      <a:pt x="534" y="1"/>
                      <a:pt x="372" y="1"/>
                    </a:cubicBezTo>
                    <a:close/>
                  </a:path>
                </a:pathLst>
              </a:custGeom>
              <a:solidFill>
                <a:srgbClr val="EF42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9"/>
              <p:cNvSpPr/>
              <p:nvPr/>
            </p:nvSpPr>
            <p:spPr>
              <a:xfrm>
                <a:off x="8139449" y="4231996"/>
                <a:ext cx="71544" cy="65865"/>
              </a:xfrm>
              <a:custGeom>
                <a:avLst/>
                <a:gdLst/>
                <a:ahLst/>
                <a:cxnLst/>
                <a:rect l="l" t="t" r="r" b="b"/>
                <a:pathLst>
                  <a:path w="920" h="847" extrusionOk="0">
                    <a:moveTo>
                      <a:pt x="458" y="0"/>
                    </a:moveTo>
                    <a:cubicBezTo>
                      <a:pt x="431" y="0"/>
                      <a:pt x="403" y="3"/>
                      <a:pt x="375" y="8"/>
                    </a:cubicBezTo>
                    <a:cubicBezTo>
                      <a:pt x="144" y="62"/>
                      <a:pt x="1" y="285"/>
                      <a:pt x="54" y="508"/>
                    </a:cubicBezTo>
                    <a:cubicBezTo>
                      <a:pt x="93" y="711"/>
                      <a:pt x="270" y="846"/>
                      <a:pt x="469" y="846"/>
                    </a:cubicBezTo>
                    <a:cubicBezTo>
                      <a:pt x="497" y="846"/>
                      <a:pt x="525" y="843"/>
                      <a:pt x="554" y="838"/>
                    </a:cubicBezTo>
                    <a:cubicBezTo>
                      <a:pt x="777" y="784"/>
                      <a:pt x="920" y="561"/>
                      <a:pt x="875" y="338"/>
                    </a:cubicBezTo>
                    <a:cubicBezTo>
                      <a:pt x="836" y="135"/>
                      <a:pt x="653" y="0"/>
                      <a:pt x="458" y="0"/>
                    </a:cubicBezTo>
                    <a:close/>
                  </a:path>
                </a:pathLst>
              </a:custGeom>
              <a:solidFill>
                <a:srgbClr val="EF42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31" name="Google Shape;231;p9"/>
          <p:cNvSpPr txBox="1">
            <a:spLocks noGrp="1"/>
          </p:cNvSpPr>
          <p:nvPr>
            <p:ph type="title"/>
          </p:nvPr>
        </p:nvSpPr>
        <p:spPr>
          <a:xfrm>
            <a:off x="4308900" y="1217300"/>
            <a:ext cx="4115100" cy="921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200"/>
              <a:buNone/>
              <a:defRPr sz="50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32" name="Google Shape;232;p9"/>
          <p:cNvSpPr txBox="1">
            <a:spLocks noGrp="1"/>
          </p:cNvSpPr>
          <p:nvPr>
            <p:ph type="subTitle" idx="1"/>
          </p:nvPr>
        </p:nvSpPr>
        <p:spPr>
          <a:xfrm>
            <a:off x="4308900" y="2139100"/>
            <a:ext cx="4115100" cy="178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9" name="Google Shape;279;p11"/>
          <p:cNvGrpSpPr/>
          <p:nvPr/>
        </p:nvGrpSpPr>
        <p:grpSpPr>
          <a:xfrm>
            <a:off x="7694186" y="3400632"/>
            <a:ext cx="993313" cy="1029123"/>
            <a:chOff x="8200735" y="3826351"/>
            <a:chExt cx="1271359" cy="1317024"/>
          </a:xfrm>
        </p:grpSpPr>
        <p:sp>
          <p:nvSpPr>
            <p:cNvPr id="280" name="Google Shape;280;p11"/>
            <p:cNvSpPr/>
            <p:nvPr/>
          </p:nvSpPr>
          <p:spPr>
            <a:xfrm rot="1784349">
              <a:off x="8392914" y="3979798"/>
              <a:ext cx="886999" cy="1010129"/>
            </a:xfrm>
            <a:custGeom>
              <a:avLst/>
              <a:gdLst/>
              <a:ahLst/>
              <a:cxnLst/>
              <a:rect l="l" t="t" r="r" b="b"/>
              <a:pathLst>
                <a:path w="31832" h="36252" extrusionOk="0">
                  <a:moveTo>
                    <a:pt x="14257" y="2618"/>
                  </a:moveTo>
                  <a:lnTo>
                    <a:pt x="14257" y="2618"/>
                  </a:lnTo>
                  <a:cubicBezTo>
                    <a:pt x="14560" y="2886"/>
                    <a:pt x="14863" y="3207"/>
                    <a:pt x="15078" y="3600"/>
                  </a:cubicBezTo>
                  <a:cubicBezTo>
                    <a:pt x="15247" y="3905"/>
                    <a:pt x="15545" y="4065"/>
                    <a:pt x="15865" y="4065"/>
                  </a:cubicBezTo>
                  <a:cubicBezTo>
                    <a:pt x="15882" y="4065"/>
                    <a:pt x="15899" y="4064"/>
                    <a:pt x="15916" y="4063"/>
                  </a:cubicBezTo>
                  <a:cubicBezTo>
                    <a:pt x="15932" y="4064"/>
                    <a:pt x="15948" y="4065"/>
                    <a:pt x="15965" y="4065"/>
                  </a:cubicBezTo>
                  <a:cubicBezTo>
                    <a:pt x="16271" y="4065"/>
                    <a:pt x="16584" y="3905"/>
                    <a:pt x="16737" y="3600"/>
                  </a:cubicBezTo>
                  <a:cubicBezTo>
                    <a:pt x="16969" y="3207"/>
                    <a:pt x="17272" y="2886"/>
                    <a:pt x="17576" y="2618"/>
                  </a:cubicBezTo>
                  <a:lnTo>
                    <a:pt x="17576" y="2618"/>
                  </a:lnTo>
                  <a:cubicBezTo>
                    <a:pt x="17308" y="4438"/>
                    <a:pt x="17736" y="5812"/>
                    <a:pt x="18254" y="6758"/>
                  </a:cubicBezTo>
                  <a:cubicBezTo>
                    <a:pt x="17486" y="6668"/>
                    <a:pt x="16719" y="6615"/>
                    <a:pt x="15934" y="6615"/>
                  </a:cubicBezTo>
                  <a:lnTo>
                    <a:pt x="15898" y="6615"/>
                  </a:lnTo>
                  <a:cubicBezTo>
                    <a:pt x="15113" y="6615"/>
                    <a:pt x="14346" y="6668"/>
                    <a:pt x="13579" y="6758"/>
                  </a:cubicBezTo>
                  <a:cubicBezTo>
                    <a:pt x="14096" y="5812"/>
                    <a:pt x="14524" y="4438"/>
                    <a:pt x="14257" y="2618"/>
                  </a:cubicBezTo>
                  <a:close/>
                  <a:moveTo>
                    <a:pt x="10867" y="9220"/>
                  </a:moveTo>
                  <a:lnTo>
                    <a:pt x="10867" y="9220"/>
                  </a:lnTo>
                  <a:cubicBezTo>
                    <a:pt x="9457" y="10183"/>
                    <a:pt x="8208" y="11272"/>
                    <a:pt x="7155" y="12467"/>
                  </a:cubicBezTo>
                  <a:cubicBezTo>
                    <a:pt x="4961" y="14947"/>
                    <a:pt x="3801" y="17606"/>
                    <a:pt x="3801" y="20175"/>
                  </a:cubicBezTo>
                  <a:cubicBezTo>
                    <a:pt x="3801" y="23351"/>
                    <a:pt x="5228" y="26099"/>
                    <a:pt x="7940" y="28258"/>
                  </a:cubicBezTo>
                  <a:cubicBezTo>
                    <a:pt x="4229" y="26402"/>
                    <a:pt x="1785" y="23280"/>
                    <a:pt x="1785" y="19747"/>
                  </a:cubicBezTo>
                  <a:cubicBezTo>
                    <a:pt x="1785" y="16999"/>
                    <a:pt x="3266" y="14162"/>
                    <a:pt x="5871" y="11986"/>
                  </a:cubicBezTo>
                  <a:cubicBezTo>
                    <a:pt x="7334" y="10754"/>
                    <a:pt x="9029" y="9827"/>
                    <a:pt x="10867" y="9220"/>
                  </a:cubicBezTo>
                  <a:close/>
                  <a:moveTo>
                    <a:pt x="20966" y="9220"/>
                  </a:moveTo>
                  <a:lnTo>
                    <a:pt x="20966" y="9220"/>
                  </a:lnTo>
                  <a:cubicBezTo>
                    <a:pt x="22803" y="9827"/>
                    <a:pt x="24498" y="10754"/>
                    <a:pt x="25962" y="11986"/>
                  </a:cubicBezTo>
                  <a:cubicBezTo>
                    <a:pt x="28567" y="14162"/>
                    <a:pt x="30048" y="16999"/>
                    <a:pt x="30048" y="19747"/>
                  </a:cubicBezTo>
                  <a:cubicBezTo>
                    <a:pt x="30048" y="23280"/>
                    <a:pt x="27603" y="26402"/>
                    <a:pt x="23892" y="28258"/>
                  </a:cubicBezTo>
                  <a:cubicBezTo>
                    <a:pt x="26604" y="26099"/>
                    <a:pt x="28031" y="23351"/>
                    <a:pt x="28031" y="20175"/>
                  </a:cubicBezTo>
                  <a:cubicBezTo>
                    <a:pt x="28031" y="17606"/>
                    <a:pt x="26872" y="14947"/>
                    <a:pt x="24677" y="12467"/>
                  </a:cubicBezTo>
                  <a:cubicBezTo>
                    <a:pt x="23624" y="11272"/>
                    <a:pt x="22375" y="10183"/>
                    <a:pt x="20966" y="9220"/>
                  </a:cubicBezTo>
                  <a:close/>
                  <a:moveTo>
                    <a:pt x="12901" y="10023"/>
                  </a:moveTo>
                  <a:cubicBezTo>
                    <a:pt x="10867" y="13092"/>
                    <a:pt x="8387" y="18016"/>
                    <a:pt x="9100" y="22923"/>
                  </a:cubicBezTo>
                  <a:cubicBezTo>
                    <a:pt x="9404" y="24975"/>
                    <a:pt x="10224" y="26813"/>
                    <a:pt x="11580" y="28436"/>
                  </a:cubicBezTo>
                  <a:cubicBezTo>
                    <a:pt x="8726" y="26991"/>
                    <a:pt x="5585" y="24440"/>
                    <a:pt x="5585" y="20175"/>
                  </a:cubicBezTo>
                  <a:cubicBezTo>
                    <a:pt x="5585" y="16607"/>
                    <a:pt x="8476" y="12735"/>
                    <a:pt x="12901" y="10023"/>
                  </a:cubicBezTo>
                  <a:close/>
                  <a:moveTo>
                    <a:pt x="18932" y="10023"/>
                  </a:moveTo>
                  <a:lnTo>
                    <a:pt x="18932" y="10023"/>
                  </a:lnTo>
                  <a:cubicBezTo>
                    <a:pt x="23357" y="12735"/>
                    <a:pt x="26247" y="16607"/>
                    <a:pt x="26247" y="20175"/>
                  </a:cubicBezTo>
                  <a:cubicBezTo>
                    <a:pt x="26247" y="23369"/>
                    <a:pt x="24516" y="26010"/>
                    <a:pt x="21108" y="27990"/>
                  </a:cubicBezTo>
                  <a:cubicBezTo>
                    <a:pt x="20823" y="28151"/>
                    <a:pt x="20537" y="28312"/>
                    <a:pt x="20252" y="28454"/>
                  </a:cubicBezTo>
                  <a:cubicBezTo>
                    <a:pt x="21608" y="26831"/>
                    <a:pt x="22429" y="24975"/>
                    <a:pt x="22732" y="22923"/>
                  </a:cubicBezTo>
                  <a:cubicBezTo>
                    <a:pt x="23446" y="18016"/>
                    <a:pt x="20966" y="13092"/>
                    <a:pt x="18932" y="10023"/>
                  </a:cubicBezTo>
                  <a:close/>
                  <a:moveTo>
                    <a:pt x="15024" y="10112"/>
                  </a:moveTo>
                  <a:lnTo>
                    <a:pt x="15024" y="29257"/>
                  </a:lnTo>
                  <a:cubicBezTo>
                    <a:pt x="12633" y="27455"/>
                    <a:pt x="11241" y="25243"/>
                    <a:pt x="10867" y="22673"/>
                  </a:cubicBezTo>
                  <a:cubicBezTo>
                    <a:pt x="10171" y="17874"/>
                    <a:pt x="13097" y="12824"/>
                    <a:pt x="15024" y="10112"/>
                  </a:cubicBezTo>
                  <a:close/>
                  <a:moveTo>
                    <a:pt x="16808" y="10112"/>
                  </a:moveTo>
                  <a:cubicBezTo>
                    <a:pt x="18735" y="12824"/>
                    <a:pt x="21661" y="17856"/>
                    <a:pt x="20966" y="22655"/>
                  </a:cubicBezTo>
                  <a:cubicBezTo>
                    <a:pt x="20591" y="25225"/>
                    <a:pt x="19199" y="27455"/>
                    <a:pt x="16808" y="29257"/>
                  </a:cubicBezTo>
                  <a:lnTo>
                    <a:pt x="16808" y="10112"/>
                  </a:lnTo>
                  <a:close/>
                  <a:moveTo>
                    <a:pt x="12827" y="0"/>
                  </a:moveTo>
                  <a:cubicBezTo>
                    <a:pt x="12572" y="0"/>
                    <a:pt x="12334" y="111"/>
                    <a:pt x="12169" y="317"/>
                  </a:cubicBezTo>
                  <a:cubicBezTo>
                    <a:pt x="11955" y="566"/>
                    <a:pt x="11884" y="923"/>
                    <a:pt x="12009" y="1226"/>
                  </a:cubicBezTo>
                  <a:cubicBezTo>
                    <a:pt x="13543" y="5009"/>
                    <a:pt x="11348" y="6954"/>
                    <a:pt x="10760" y="7364"/>
                  </a:cubicBezTo>
                  <a:cubicBezTo>
                    <a:pt x="8547" y="8042"/>
                    <a:pt x="6477" y="9131"/>
                    <a:pt x="4711" y="10630"/>
                  </a:cubicBezTo>
                  <a:cubicBezTo>
                    <a:pt x="1713" y="13145"/>
                    <a:pt x="1" y="16464"/>
                    <a:pt x="1" y="19747"/>
                  </a:cubicBezTo>
                  <a:cubicBezTo>
                    <a:pt x="1" y="23030"/>
                    <a:pt x="1678" y="26099"/>
                    <a:pt x="4747" y="28383"/>
                  </a:cubicBezTo>
                  <a:cubicBezTo>
                    <a:pt x="7191" y="30203"/>
                    <a:pt x="10260" y="31363"/>
                    <a:pt x="13579" y="31720"/>
                  </a:cubicBezTo>
                  <a:cubicBezTo>
                    <a:pt x="13026" y="32487"/>
                    <a:pt x="12134" y="33058"/>
                    <a:pt x="11741" y="33254"/>
                  </a:cubicBezTo>
                  <a:cubicBezTo>
                    <a:pt x="11313" y="33486"/>
                    <a:pt x="11134" y="34021"/>
                    <a:pt x="11366" y="34467"/>
                  </a:cubicBezTo>
                  <a:cubicBezTo>
                    <a:pt x="11527" y="34771"/>
                    <a:pt x="11830" y="34949"/>
                    <a:pt x="12151" y="34949"/>
                  </a:cubicBezTo>
                  <a:cubicBezTo>
                    <a:pt x="12294" y="34949"/>
                    <a:pt x="12437" y="34913"/>
                    <a:pt x="12562" y="34842"/>
                  </a:cubicBezTo>
                  <a:cubicBezTo>
                    <a:pt x="12651" y="34806"/>
                    <a:pt x="14061" y="34075"/>
                    <a:pt x="15024" y="32790"/>
                  </a:cubicBezTo>
                  <a:lnTo>
                    <a:pt x="15024" y="35359"/>
                  </a:lnTo>
                  <a:cubicBezTo>
                    <a:pt x="15024" y="35859"/>
                    <a:pt x="15417" y="36252"/>
                    <a:pt x="15916" y="36252"/>
                  </a:cubicBezTo>
                  <a:cubicBezTo>
                    <a:pt x="16416" y="36252"/>
                    <a:pt x="16808" y="35859"/>
                    <a:pt x="16808" y="35359"/>
                  </a:cubicBezTo>
                  <a:lnTo>
                    <a:pt x="16808" y="32790"/>
                  </a:lnTo>
                  <a:cubicBezTo>
                    <a:pt x="17772" y="34075"/>
                    <a:pt x="19181" y="34806"/>
                    <a:pt x="19271" y="34842"/>
                  </a:cubicBezTo>
                  <a:cubicBezTo>
                    <a:pt x="19395" y="34913"/>
                    <a:pt x="19538" y="34949"/>
                    <a:pt x="19681" y="34949"/>
                  </a:cubicBezTo>
                  <a:cubicBezTo>
                    <a:pt x="20002" y="34949"/>
                    <a:pt x="20305" y="34771"/>
                    <a:pt x="20466" y="34467"/>
                  </a:cubicBezTo>
                  <a:cubicBezTo>
                    <a:pt x="20698" y="34021"/>
                    <a:pt x="20520" y="33486"/>
                    <a:pt x="20091" y="33254"/>
                  </a:cubicBezTo>
                  <a:cubicBezTo>
                    <a:pt x="19699" y="33058"/>
                    <a:pt x="18807" y="32487"/>
                    <a:pt x="18236" y="31720"/>
                  </a:cubicBezTo>
                  <a:cubicBezTo>
                    <a:pt x="21572" y="31363"/>
                    <a:pt x="24641" y="30203"/>
                    <a:pt x="27068" y="28383"/>
                  </a:cubicBezTo>
                  <a:cubicBezTo>
                    <a:pt x="30155" y="26099"/>
                    <a:pt x="31832" y="23030"/>
                    <a:pt x="31832" y="19747"/>
                  </a:cubicBezTo>
                  <a:cubicBezTo>
                    <a:pt x="31832" y="16464"/>
                    <a:pt x="30119" y="13145"/>
                    <a:pt x="27121" y="10630"/>
                  </a:cubicBezTo>
                  <a:cubicBezTo>
                    <a:pt x="25355" y="9131"/>
                    <a:pt x="23285" y="8042"/>
                    <a:pt x="21073" y="7364"/>
                  </a:cubicBezTo>
                  <a:cubicBezTo>
                    <a:pt x="20484" y="6936"/>
                    <a:pt x="18289" y="5009"/>
                    <a:pt x="19824" y="1226"/>
                  </a:cubicBezTo>
                  <a:cubicBezTo>
                    <a:pt x="19949" y="923"/>
                    <a:pt x="19877" y="566"/>
                    <a:pt x="19663" y="317"/>
                  </a:cubicBezTo>
                  <a:cubicBezTo>
                    <a:pt x="19499" y="111"/>
                    <a:pt x="19261" y="0"/>
                    <a:pt x="19006" y="0"/>
                  </a:cubicBezTo>
                  <a:cubicBezTo>
                    <a:pt x="18928" y="0"/>
                    <a:pt x="18850" y="10"/>
                    <a:pt x="18771" y="31"/>
                  </a:cubicBezTo>
                  <a:cubicBezTo>
                    <a:pt x="18700" y="49"/>
                    <a:pt x="17129" y="441"/>
                    <a:pt x="15916" y="1726"/>
                  </a:cubicBezTo>
                  <a:cubicBezTo>
                    <a:pt x="14703" y="441"/>
                    <a:pt x="13133" y="49"/>
                    <a:pt x="13061" y="31"/>
                  </a:cubicBezTo>
                  <a:cubicBezTo>
                    <a:pt x="12983" y="10"/>
                    <a:pt x="12904" y="0"/>
                    <a:pt x="128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11"/>
            <p:cNvSpPr/>
            <p:nvPr/>
          </p:nvSpPr>
          <p:spPr>
            <a:xfrm rot="1784349">
              <a:off x="8557794" y="4162778"/>
              <a:ext cx="203861" cy="513117"/>
            </a:xfrm>
            <a:custGeom>
              <a:avLst/>
              <a:gdLst/>
              <a:ahLst/>
              <a:cxnLst/>
              <a:rect l="l" t="t" r="r" b="b"/>
              <a:pathLst>
                <a:path w="7316" h="18415" extrusionOk="0">
                  <a:moveTo>
                    <a:pt x="7316" y="1"/>
                  </a:moveTo>
                  <a:cubicBezTo>
                    <a:pt x="2891" y="2713"/>
                    <a:pt x="0" y="6585"/>
                    <a:pt x="0" y="10153"/>
                  </a:cubicBezTo>
                  <a:cubicBezTo>
                    <a:pt x="0" y="14418"/>
                    <a:pt x="3141" y="16969"/>
                    <a:pt x="5995" y="18414"/>
                  </a:cubicBezTo>
                  <a:cubicBezTo>
                    <a:pt x="4639" y="16791"/>
                    <a:pt x="3819" y="14953"/>
                    <a:pt x="3515" y="12901"/>
                  </a:cubicBezTo>
                  <a:cubicBezTo>
                    <a:pt x="2802" y="7994"/>
                    <a:pt x="5282" y="3070"/>
                    <a:pt x="731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11"/>
            <p:cNvSpPr/>
            <p:nvPr/>
          </p:nvSpPr>
          <p:spPr>
            <a:xfrm rot="1784349">
              <a:off x="8666953" y="4209981"/>
              <a:ext cx="135285" cy="533486"/>
            </a:xfrm>
            <a:custGeom>
              <a:avLst/>
              <a:gdLst/>
              <a:ahLst/>
              <a:cxnLst/>
              <a:rect l="l" t="t" r="r" b="b"/>
              <a:pathLst>
                <a:path w="4855" h="19146" extrusionOk="0">
                  <a:moveTo>
                    <a:pt x="4854" y="0"/>
                  </a:moveTo>
                  <a:cubicBezTo>
                    <a:pt x="2927" y="2712"/>
                    <a:pt x="1" y="7762"/>
                    <a:pt x="697" y="12561"/>
                  </a:cubicBezTo>
                  <a:cubicBezTo>
                    <a:pt x="1071" y="15131"/>
                    <a:pt x="2463" y="17343"/>
                    <a:pt x="4854" y="19145"/>
                  </a:cubicBezTo>
                  <a:lnTo>
                    <a:pt x="485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11"/>
            <p:cNvSpPr/>
            <p:nvPr/>
          </p:nvSpPr>
          <p:spPr>
            <a:xfrm rot="1784349">
              <a:off x="8469362" y="4101876"/>
              <a:ext cx="253098" cy="530532"/>
            </a:xfrm>
            <a:custGeom>
              <a:avLst/>
              <a:gdLst/>
              <a:ahLst/>
              <a:cxnLst/>
              <a:rect l="l" t="t" r="r" b="b"/>
              <a:pathLst>
                <a:path w="9083" h="19040" extrusionOk="0">
                  <a:moveTo>
                    <a:pt x="9083" y="1"/>
                  </a:moveTo>
                  <a:cubicBezTo>
                    <a:pt x="7245" y="608"/>
                    <a:pt x="5550" y="1535"/>
                    <a:pt x="4087" y="2767"/>
                  </a:cubicBezTo>
                  <a:cubicBezTo>
                    <a:pt x="1482" y="4943"/>
                    <a:pt x="1" y="7780"/>
                    <a:pt x="1" y="10528"/>
                  </a:cubicBezTo>
                  <a:cubicBezTo>
                    <a:pt x="1" y="14061"/>
                    <a:pt x="2445" y="17183"/>
                    <a:pt x="6156" y="19039"/>
                  </a:cubicBezTo>
                  <a:cubicBezTo>
                    <a:pt x="3444" y="16880"/>
                    <a:pt x="2017" y="14132"/>
                    <a:pt x="2017" y="10956"/>
                  </a:cubicBezTo>
                  <a:cubicBezTo>
                    <a:pt x="2017" y="8387"/>
                    <a:pt x="3177" y="5728"/>
                    <a:pt x="5371" y="3248"/>
                  </a:cubicBezTo>
                  <a:cubicBezTo>
                    <a:pt x="6424" y="2053"/>
                    <a:pt x="7673" y="964"/>
                    <a:pt x="908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11"/>
            <p:cNvSpPr/>
            <p:nvPr/>
          </p:nvSpPr>
          <p:spPr>
            <a:xfrm rot="1784349">
              <a:off x="8957065" y="4102089"/>
              <a:ext cx="130297" cy="115357"/>
            </a:xfrm>
            <a:custGeom>
              <a:avLst/>
              <a:gdLst/>
              <a:ahLst/>
              <a:cxnLst/>
              <a:rect l="l" t="t" r="r" b="b"/>
              <a:pathLst>
                <a:path w="4676" h="4140" extrusionOk="0">
                  <a:moveTo>
                    <a:pt x="679" y="0"/>
                  </a:moveTo>
                  <a:lnTo>
                    <a:pt x="679" y="0"/>
                  </a:lnTo>
                  <a:cubicBezTo>
                    <a:pt x="946" y="1820"/>
                    <a:pt x="518" y="3194"/>
                    <a:pt x="1" y="4140"/>
                  </a:cubicBezTo>
                  <a:cubicBezTo>
                    <a:pt x="768" y="4050"/>
                    <a:pt x="1535" y="3997"/>
                    <a:pt x="2320" y="3997"/>
                  </a:cubicBezTo>
                  <a:lnTo>
                    <a:pt x="2356" y="3997"/>
                  </a:lnTo>
                  <a:cubicBezTo>
                    <a:pt x="3141" y="3997"/>
                    <a:pt x="3908" y="4050"/>
                    <a:pt x="4676" y="4140"/>
                  </a:cubicBezTo>
                  <a:cubicBezTo>
                    <a:pt x="4158" y="3194"/>
                    <a:pt x="3730" y="1820"/>
                    <a:pt x="3998" y="0"/>
                  </a:cubicBezTo>
                  <a:lnTo>
                    <a:pt x="3998" y="0"/>
                  </a:lnTo>
                  <a:cubicBezTo>
                    <a:pt x="3694" y="268"/>
                    <a:pt x="3391" y="589"/>
                    <a:pt x="3159" y="982"/>
                  </a:cubicBezTo>
                  <a:cubicBezTo>
                    <a:pt x="3006" y="1287"/>
                    <a:pt x="2693" y="1447"/>
                    <a:pt x="2387" y="1447"/>
                  </a:cubicBezTo>
                  <a:cubicBezTo>
                    <a:pt x="2370" y="1447"/>
                    <a:pt x="2354" y="1446"/>
                    <a:pt x="2338" y="1445"/>
                  </a:cubicBezTo>
                  <a:cubicBezTo>
                    <a:pt x="2321" y="1446"/>
                    <a:pt x="2304" y="1447"/>
                    <a:pt x="2287" y="1447"/>
                  </a:cubicBezTo>
                  <a:cubicBezTo>
                    <a:pt x="1967" y="1447"/>
                    <a:pt x="1669" y="1287"/>
                    <a:pt x="1500" y="982"/>
                  </a:cubicBezTo>
                  <a:cubicBezTo>
                    <a:pt x="1285" y="589"/>
                    <a:pt x="982" y="268"/>
                    <a:pt x="67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11"/>
            <p:cNvSpPr/>
            <p:nvPr/>
          </p:nvSpPr>
          <p:spPr>
            <a:xfrm rot="1784349">
              <a:off x="8880590" y="4347227"/>
              <a:ext cx="203888" cy="513619"/>
            </a:xfrm>
            <a:custGeom>
              <a:avLst/>
              <a:gdLst/>
              <a:ahLst/>
              <a:cxnLst/>
              <a:rect l="l" t="t" r="r" b="b"/>
              <a:pathLst>
                <a:path w="7317" h="18433" extrusionOk="0">
                  <a:moveTo>
                    <a:pt x="1" y="1"/>
                  </a:moveTo>
                  <a:cubicBezTo>
                    <a:pt x="2035" y="3070"/>
                    <a:pt x="4515" y="7994"/>
                    <a:pt x="3801" y="12901"/>
                  </a:cubicBezTo>
                  <a:cubicBezTo>
                    <a:pt x="3498" y="14953"/>
                    <a:pt x="2677" y="16809"/>
                    <a:pt x="1321" y="18432"/>
                  </a:cubicBezTo>
                  <a:cubicBezTo>
                    <a:pt x="1606" y="18290"/>
                    <a:pt x="1892" y="18129"/>
                    <a:pt x="2177" y="17968"/>
                  </a:cubicBezTo>
                  <a:cubicBezTo>
                    <a:pt x="5585" y="15988"/>
                    <a:pt x="7316" y="13347"/>
                    <a:pt x="7316" y="10153"/>
                  </a:cubicBezTo>
                  <a:cubicBezTo>
                    <a:pt x="7316" y="6585"/>
                    <a:pt x="4426" y="2713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11"/>
            <p:cNvSpPr/>
            <p:nvPr/>
          </p:nvSpPr>
          <p:spPr>
            <a:xfrm rot="1784349">
              <a:off x="8827568" y="4301728"/>
              <a:ext cx="135257" cy="533486"/>
            </a:xfrm>
            <a:custGeom>
              <a:avLst/>
              <a:gdLst/>
              <a:ahLst/>
              <a:cxnLst/>
              <a:rect l="l" t="t" r="r" b="b"/>
              <a:pathLst>
                <a:path w="4854" h="19146" extrusionOk="0">
                  <a:moveTo>
                    <a:pt x="0" y="0"/>
                  </a:moveTo>
                  <a:lnTo>
                    <a:pt x="0" y="19145"/>
                  </a:lnTo>
                  <a:cubicBezTo>
                    <a:pt x="2391" y="17343"/>
                    <a:pt x="3783" y="15113"/>
                    <a:pt x="4158" y="12543"/>
                  </a:cubicBezTo>
                  <a:cubicBezTo>
                    <a:pt x="4853" y="7744"/>
                    <a:pt x="1927" y="2712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11"/>
            <p:cNvSpPr/>
            <p:nvPr/>
          </p:nvSpPr>
          <p:spPr>
            <a:xfrm rot="1784349">
              <a:off x="8933469" y="4367005"/>
              <a:ext cx="253098" cy="530532"/>
            </a:xfrm>
            <a:custGeom>
              <a:avLst/>
              <a:gdLst/>
              <a:ahLst/>
              <a:cxnLst/>
              <a:rect l="l" t="t" r="r" b="b"/>
              <a:pathLst>
                <a:path w="9083" h="19040" extrusionOk="0">
                  <a:moveTo>
                    <a:pt x="1" y="1"/>
                  </a:moveTo>
                  <a:cubicBezTo>
                    <a:pt x="1410" y="964"/>
                    <a:pt x="2659" y="2053"/>
                    <a:pt x="3712" y="3248"/>
                  </a:cubicBezTo>
                  <a:cubicBezTo>
                    <a:pt x="5907" y="5728"/>
                    <a:pt x="7066" y="8387"/>
                    <a:pt x="7066" y="10956"/>
                  </a:cubicBezTo>
                  <a:cubicBezTo>
                    <a:pt x="7066" y="14132"/>
                    <a:pt x="5639" y="16880"/>
                    <a:pt x="2927" y="19039"/>
                  </a:cubicBezTo>
                  <a:cubicBezTo>
                    <a:pt x="6638" y="17183"/>
                    <a:pt x="9083" y="14061"/>
                    <a:pt x="9083" y="10528"/>
                  </a:cubicBezTo>
                  <a:cubicBezTo>
                    <a:pt x="9083" y="7780"/>
                    <a:pt x="7602" y="4943"/>
                    <a:pt x="4997" y="2767"/>
                  </a:cubicBezTo>
                  <a:cubicBezTo>
                    <a:pt x="3533" y="1535"/>
                    <a:pt x="1838" y="608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8" name="Google Shape;288;p11"/>
          <p:cNvGrpSpPr/>
          <p:nvPr/>
        </p:nvGrpSpPr>
        <p:grpSpPr>
          <a:xfrm rot="-3144406">
            <a:off x="1938412" y="135689"/>
            <a:ext cx="622795" cy="569579"/>
            <a:chOff x="7951491" y="3948941"/>
            <a:chExt cx="472500" cy="432126"/>
          </a:xfrm>
        </p:grpSpPr>
        <p:sp>
          <p:nvSpPr>
            <p:cNvPr id="289" name="Google Shape;289;p11"/>
            <p:cNvSpPr/>
            <p:nvPr/>
          </p:nvSpPr>
          <p:spPr>
            <a:xfrm>
              <a:off x="7951491" y="3948941"/>
              <a:ext cx="472500" cy="432126"/>
            </a:xfrm>
            <a:custGeom>
              <a:avLst/>
              <a:gdLst/>
              <a:ahLst/>
              <a:cxnLst/>
              <a:rect l="l" t="t" r="r" b="b"/>
              <a:pathLst>
                <a:path w="6076" h="5557" extrusionOk="0">
                  <a:moveTo>
                    <a:pt x="3043" y="0"/>
                  </a:moveTo>
                  <a:cubicBezTo>
                    <a:pt x="2851" y="0"/>
                    <a:pt x="2657" y="20"/>
                    <a:pt x="2462" y="62"/>
                  </a:cubicBezTo>
                  <a:cubicBezTo>
                    <a:pt x="964" y="383"/>
                    <a:pt x="0" y="1855"/>
                    <a:pt x="321" y="3354"/>
                  </a:cubicBezTo>
                  <a:cubicBezTo>
                    <a:pt x="601" y="4658"/>
                    <a:pt x="1751" y="5557"/>
                    <a:pt x="3033" y="5557"/>
                  </a:cubicBezTo>
                  <a:cubicBezTo>
                    <a:pt x="3224" y="5557"/>
                    <a:pt x="3419" y="5537"/>
                    <a:pt x="3613" y="5495"/>
                  </a:cubicBezTo>
                  <a:cubicBezTo>
                    <a:pt x="5112" y="5174"/>
                    <a:pt x="6075" y="3702"/>
                    <a:pt x="5754" y="2203"/>
                  </a:cubicBezTo>
                  <a:cubicBezTo>
                    <a:pt x="5475" y="899"/>
                    <a:pt x="4324" y="0"/>
                    <a:pt x="3043" y="0"/>
                  </a:cubicBezTo>
                  <a:close/>
                </a:path>
              </a:pathLst>
            </a:custGeom>
            <a:solidFill>
              <a:schemeClr val="dk2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90" name="Google Shape;290;p11"/>
            <p:cNvGrpSpPr/>
            <p:nvPr/>
          </p:nvGrpSpPr>
          <p:grpSpPr>
            <a:xfrm>
              <a:off x="8040998" y="4004152"/>
              <a:ext cx="305305" cy="293709"/>
              <a:chOff x="8040998" y="4004152"/>
              <a:chExt cx="305305" cy="293709"/>
            </a:xfrm>
          </p:grpSpPr>
          <p:sp>
            <p:nvSpPr>
              <p:cNvPr id="291" name="Google Shape;291;p11"/>
              <p:cNvSpPr/>
              <p:nvPr/>
            </p:nvSpPr>
            <p:spPr>
              <a:xfrm>
                <a:off x="8238677" y="4004152"/>
                <a:ext cx="36861" cy="34060"/>
              </a:xfrm>
              <a:custGeom>
                <a:avLst/>
                <a:gdLst/>
                <a:ahLst/>
                <a:cxnLst/>
                <a:rect l="l" t="t" r="r" b="b"/>
                <a:pathLst>
                  <a:path w="474" h="438" extrusionOk="0">
                    <a:moveTo>
                      <a:pt x="232" y="1"/>
                    </a:moveTo>
                    <a:cubicBezTo>
                      <a:pt x="221" y="1"/>
                      <a:pt x="209" y="1"/>
                      <a:pt x="197" y="3"/>
                    </a:cubicBezTo>
                    <a:cubicBezTo>
                      <a:pt x="81" y="30"/>
                      <a:pt x="1" y="146"/>
                      <a:pt x="27" y="262"/>
                    </a:cubicBezTo>
                    <a:cubicBezTo>
                      <a:pt x="50" y="369"/>
                      <a:pt x="139" y="437"/>
                      <a:pt x="237" y="437"/>
                    </a:cubicBezTo>
                    <a:cubicBezTo>
                      <a:pt x="253" y="437"/>
                      <a:pt x="270" y="435"/>
                      <a:pt x="286" y="432"/>
                    </a:cubicBezTo>
                    <a:cubicBezTo>
                      <a:pt x="402" y="405"/>
                      <a:pt x="473" y="289"/>
                      <a:pt x="455" y="173"/>
                    </a:cubicBezTo>
                    <a:cubicBezTo>
                      <a:pt x="431" y="69"/>
                      <a:pt x="336" y="1"/>
                      <a:pt x="232" y="1"/>
                    </a:cubicBezTo>
                    <a:close/>
                  </a:path>
                </a:pathLst>
              </a:custGeom>
              <a:solidFill>
                <a:srgbClr val="EF42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" name="Google Shape;292;p11"/>
              <p:cNvSpPr/>
              <p:nvPr/>
            </p:nvSpPr>
            <p:spPr>
              <a:xfrm>
                <a:off x="8240777" y="4264112"/>
                <a:ext cx="36861" cy="33516"/>
              </a:xfrm>
              <a:custGeom>
                <a:avLst/>
                <a:gdLst/>
                <a:ahLst/>
                <a:cxnLst/>
                <a:rect l="l" t="t" r="r" b="b"/>
                <a:pathLst>
                  <a:path w="474" h="431" extrusionOk="0">
                    <a:moveTo>
                      <a:pt x="237" y="0"/>
                    </a:moveTo>
                    <a:cubicBezTo>
                      <a:pt x="221" y="0"/>
                      <a:pt x="204" y="2"/>
                      <a:pt x="188" y="6"/>
                    </a:cubicBezTo>
                    <a:cubicBezTo>
                      <a:pt x="72" y="24"/>
                      <a:pt x="0" y="140"/>
                      <a:pt x="18" y="255"/>
                    </a:cubicBezTo>
                    <a:cubicBezTo>
                      <a:pt x="41" y="363"/>
                      <a:pt x="130" y="431"/>
                      <a:pt x="228" y="431"/>
                    </a:cubicBezTo>
                    <a:cubicBezTo>
                      <a:pt x="244" y="431"/>
                      <a:pt x="261" y="429"/>
                      <a:pt x="277" y="425"/>
                    </a:cubicBezTo>
                    <a:cubicBezTo>
                      <a:pt x="402" y="398"/>
                      <a:pt x="473" y="291"/>
                      <a:pt x="446" y="166"/>
                    </a:cubicBezTo>
                    <a:cubicBezTo>
                      <a:pt x="423" y="67"/>
                      <a:pt x="335" y="0"/>
                      <a:pt x="237" y="0"/>
                    </a:cubicBezTo>
                    <a:close/>
                  </a:path>
                </a:pathLst>
              </a:custGeom>
              <a:solidFill>
                <a:srgbClr val="EF42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" name="Google Shape;293;p11"/>
              <p:cNvSpPr/>
              <p:nvPr/>
            </p:nvSpPr>
            <p:spPr>
              <a:xfrm>
                <a:off x="8040998" y="4051665"/>
                <a:ext cx="75665" cy="69442"/>
              </a:xfrm>
              <a:custGeom>
                <a:avLst/>
                <a:gdLst/>
                <a:ahLst/>
                <a:cxnLst/>
                <a:rect l="l" t="t" r="r" b="b"/>
                <a:pathLst>
                  <a:path w="973" h="893" extrusionOk="0">
                    <a:moveTo>
                      <a:pt x="477" y="0"/>
                    </a:moveTo>
                    <a:cubicBezTo>
                      <a:pt x="449" y="0"/>
                      <a:pt x="421" y="3"/>
                      <a:pt x="393" y="8"/>
                    </a:cubicBezTo>
                    <a:cubicBezTo>
                      <a:pt x="152" y="61"/>
                      <a:pt x="0" y="302"/>
                      <a:pt x="54" y="543"/>
                    </a:cubicBezTo>
                    <a:cubicBezTo>
                      <a:pt x="92" y="751"/>
                      <a:pt x="277" y="893"/>
                      <a:pt x="482" y="893"/>
                    </a:cubicBezTo>
                    <a:cubicBezTo>
                      <a:pt x="515" y="893"/>
                      <a:pt x="547" y="889"/>
                      <a:pt x="580" y="882"/>
                    </a:cubicBezTo>
                    <a:cubicBezTo>
                      <a:pt x="821" y="829"/>
                      <a:pt x="972" y="597"/>
                      <a:pt x="919" y="356"/>
                    </a:cubicBezTo>
                    <a:cubicBezTo>
                      <a:pt x="880" y="143"/>
                      <a:pt x="687" y="0"/>
                      <a:pt x="477" y="0"/>
                    </a:cubicBezTo>
                    <a:close/>
                  </a:path>
                </a:pathLst>
              </a:custGeom>
              <a:solidFill>
                <a:srgbClr val="EF42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" name="Google Shape;294;p11"/>
              <p:cNvSpPr/>
              <p:nvPr/>
            </p:nvSpPr>
            <p:spPr>
              <a:xfrm>
                <a:off x="8040998" y="4214889"/>
                <a:ext cx="43782" cy="40359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19" extrusionOk="0">
                    <a:moveTo>
                      <a:pt x="274" y="1"/>
                    </a:moveTo>
                    <a:cubicBezTo>
                      <a:pt x="257" y="1"/>
                      <a:pt x="240" y="2"/>
                      <a:pt x="223" y="5"/>
                    </a:cubicBezTo>
                    <a:cubicBezTo>
                      <a:pt x="89" y="32"/>
                      <a:pt x="0" y="175"/>
                      <a:pt x="27" y="309"/>
                    </a:cubicBezTo>
                    <a:cubicBezTo>
                      <a:pt x="50" y="434"/>
                      <a:pt x="164" y="519"/>
                      <a:pt x="282" y="519"/>
                    </a:cubicBezTo>
                    <a:cubicBezTo>
                      <a:pt x="298" y="519"/>
                      <a:pt x="314" y="517"/>
                      <a:pt x="330" y="514"/>
                    </a:cubicBezTo>
                    <a:cubicBezTo>
                      <a:pt x="473" y="478"/>
                      <a:pt x="562" y="344"/>
                      <a:pt x="535" y="202"/>
                    </a:cubicBezTo>
                    <a:cubicBezTo>
                      <a:pt x="504" y="84"/>
                      <a:pt x="396" y="1"/>
                      <a:pt x="274" y="1"/>
                    </a:cubicBezTo>
                    <a:close/>
                  </a:path>
                </a:pathLst>
              </a:custGeom>
              <a:solidFill>
                <a:srgbClr val="EF42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295;p11"/>
              <p:cNvSpPr/>
              <p:nvPr/>
            </p:nvSpPr>
            <p:spPr>
              <a:xfrm>
                <a:off x="8302522" y="4139070"/>
                <a:ext cx="43782" cy="39892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13" extrusionOk="0">
                    <a:moveTo>
                      <a:pt x="286" y="0"/>
                    </a:moveTo>
                    <a:cubicBezTo>
                      <a:pt x="266" y="0"/>
                      <a:pt x="245" y="3"/>
                      <a:pt x="223" y="8"/>
                    </a:cubicBezTo>
                    <a:cubicBezTo>
                      <a:pt x="89" y="35"/>
                      <a:pt x="0" y="168"/>
                      <a:pt x="27" y="311"/>
                    </a:cubicBezTo>
                    <a:cubicBezTo>
                      <a:pt x="51" y="429"/>
                      <a:pt x="164" y="512"/>
                      <a:pt x="282" y="512"/>
                    </a:cubicBezTo>
                    <a:cubicBezTo>
                      <a:pt x="298" y="512"/>
                      <a:pt x="314" y="511"/>
                      <a:pt x="330" y="507"/>
                    </a:cubicBezTo>
                    <a:cubicBezTo>
                      <a:pt x="473" y="481"/>
                      <a:pt x="562" y="347"/>
                      <a:pt x="527" y="204"/>
                    </a:cubicBezTo>
                    <a:cubicBezTo>
                      <a:pt x="504" y="83"/>
                      <a:pt x="404" y="0"/>
                      <a:pt x="286" y="0"/>
                    </a:cubicBezTo>
                    <a:close/>
                  </a:path>
                </a:pathLst>
              </a:custGeom>
              <a:solidFill>
                <a:srgbClr val="EF42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" name="Google Shape;296;p11"/>
              <p:cNvSpPr/>
              <p:nvPr/>
            </p:nvSpPr>
            <p:spPr>
              <a:xfrm>
                <a:off x="8139449" y="4040467"/>
                <a:ext cx="59101" cy="53501"/>
              </a:xfrm>
              <a:custGeom>
                <a:avLst/>
                <a:gdLst/>
                <a:ahLst/>
                <a:cxnLst/>
                <a:rect l="l" t="t" r="r" b="b"/>
                <a:pathLst>
                  <a:path w="760" h="688" extrusionOk="0">
                    <a:moveTo>
                      <a:pt x="387" y="0"/>
                    </a:moveTo>
                    <a:cubicBezTo>
                      <a:pt x="362" y="0"/>
                      <a:pt x="338" y="3"/>
                      <a:pt x="313" y="9"/>
                    </a:cubicBezTo>
                    <a:cubicBezTo>
                      <a:pt x="126" y="45"/>
                      <a:pt x="1" y="232"/>
                      <a:pt x="45" y="419"/>
                    </a:cubicBezTo>
                    <a:cubicBezTo>
                      <a:pt x="76" y="573"/>
                      <a:pt x="220" y="687"/>
                      <a:pt x="379" y="687"/>
                    </a:cubicBezTo>
                    <a:cubicBezTo>
                      <a:pt x="404" y="687"/>
                      <a:pt x="430" y="684"/>
                      <a:pt x="456" y="678"/>
                    </a:cubicBezTo>
                    <a:cubicBezTo>
                      <a:pt x="634" y="643"/>
                      <a:pt x="759" y="455"/>
                      <a:pt x="714" y="277"/>
                    </a:cubicBezTo>
                    <a:cubicBezTo>
                      <a:pt x="684" y="115"/>
                      <a:pt x="540" y="0"/>
                      <a:pt x="387" y="0"/>
                    </a:cubicBezTo>
                    <a:close/>
                  </a:path>
                </a:pathLst>
              </a:custGeom>
              <a:solidFill>
                <a:srgbClr val="EF42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" name="Google Shape;297;p11"/>
              <p:cNvSpPr/>
              <p:nvPr/>
            </p:nvSpPr>
            <p:spPr>
              <a:xfrm>
                <a:off x="8160290" y="4137748"/>
                <a:ext cx="59024" cy="53812"/>
              </a:xfrm>
              <a:custGeom>
                <a:avLst/>
                <a:gdLst/>
                <a:ahLst/>
                <a:cxnLst/>
                <a:rect l="l" t="t" r="r" b="b"/>
                <a:pathLst>
                  <a:path w="759" h="692" extrusionOk="0">
                    <a:moveTo>
                      <a:pt x="372" y="1"/>
                    </a:moveTo>
                    <a:cubicBezTo>
                      <a:pt x="349" y="1"/>
                      <a:pt x="327" y="3"/>
                      <a:pt x="304" y="7"/>
                    </a:cubicBezTo>
                    <a:cubicBezTo>
                      <a:pt x="125" y="52"/>
                      <a:pt x="0" y="230"/>
                      <a:pt x="45" y="417"/>
                    </a:cubicBezTo>
                    <a:cubicBezTo>
                      <a:pt x="76" y="582"/>
                      <a:pt x="225" y="691"/>
                      <a:pt x="381" y="691"/>
                    </a:cubicBezTo>
                    <a:cubicBezTo>
                      <a:pt x="403" y="691"/>
                      <a:pt x="425" y="689"/>
                      <a:pt x="446" y="685"/>
                    </a:cubicBezTo>
                    <a:cubicBezTo>
                      <a:pt x="634" y="640"/>
                      <a:pt x="759" y="462"/>
                      <a:pt x="714" y="275"/>
                    </a:cubicBezTo>
                    <a:cubicBezTo>
                      <a:pt x="683" y="110"/>
                      <a:pt x="534" y="1"/>
                      <a:pt x="372" y="1"/>
                    </a:cubicBezTo>
                    <a:close/>
                  </a:path>
                </a:pathLst>
              </a:custGeom>
              <a:solidFill>
                <a:srgbClr val="EF42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" name="Google Shape;298;p11"/>
              <p:cNvSpPr/>
              <p:nvPr/>
            </p:nvSpPr>
            <p:spPr>
              <a:xfrm>
                <a:off x="8139449" y="4231996"/>
                <a:ext cx="71544" cy="65865"/>
              </a:xfrm>
              <a:custGeom>
                <a:avLst/>
                <a:gdLst/>
                <a:ahLst/>
                <a:cxnLst/>
                <a:rect l="l" t="t" r="r" b="b"/>
                <a:pathLst>
                  <a:path w="920" h="847" extrusionOk="0">
                    <a:moveTo>
                      <a:pt x="458" y="0"/>
                    </a:moveTo>
                    <a:cubicBezTo>
                      <a:pt x="431" y="0"/>
                      <a:pt x="403" y="3"/>
                      <a:pt x="375" y="8"/>
                    </a:cubicBezTo>
                    <a:cubicBezTo>
                      <a:pt x="144" y="62"/>
                      <a:pt x="1" y="285"/>
                      <a:pt x="54" y="508"/>
                    </a:cubicBezTo>
                    <a:cubicBezTo>
                      <a:pt x="93" y="711"/>
                      <a:pt x="270" y="846"/>
                      <a:pt x="469" y="846"/>
                    </a:cubicBezTo>
                    <a:cubicBezTo>
                      <a:pt x="497" y="846"/>
                      <a:pt x="525" y="843"/>
                      <a:pt x="554" y="838"/>
                    </a:cubicBezTo>
                    <a:cubicBezTo>
                      <a:pt x="777" y="784"/>
                      <a:pt x="920" y="561"/>
                      <a:pt x="875" y="338"/>
                    </a:cubicBezTo>
                    <a:cubicBezTo>
                      <a:pt x="836" y="135"/>
                      <a:pt x="653" y="0"/>
                      <a:pt x="458" y="0"/>
                    </a:cubicBezTo>
                    <a:close/>
                  </a:path>
                </a:pathLst>
              </a:custGeom>
              <a:solidFill>
                <a:srgbClr val="EF42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99" name="Google Shape;299;p11"/>
          <p:cNvSpPr/>
          <p:nvPr/>
        </p:nvSpPr>
        <p:spPr>
          <a:xfrm rot="-3144195">
            <a:off x="5026863" y="4868273"/>
            <a:ext cx="417008" cy="415622"/>
          </a:xfrm>
          <a:custGeom>
            <a:avLst/>
            <a:gdLst/>
            <a:ahLst/>
            <a:cxnLst/>
            <a:rect l="l" t="t" r="r" b="b"/>
            <a:pathLst>
              <a:path w="2766" h="2757" extrusionOk="0">
                <a:moveTo>
                  <a:pt x="1383" y="652"/>
                </a:moveTo>
                <a:cubicBezTo>
                  <a:pt x="1784" y="652"/>
                  <a:pt x="2106" y="982"/>
                  <a:pt x="2106" y="1383"/>
                </a:cubicBezTo>
                <a:cubicBezTo>
                  <a:pt x="2106" y="1776"/>
                  <a:pt x="1784" y="2106"/>
                  <a:pt x="1383" y="2106"/>
                </a:cubicBezTo>
                <a:cubicBezTo>
                  <a:pt x="981" y="2106"/>
                  <a:pt x="660" y="1776"/>
                  <a:pt x="660" y="1383"/>
                </a:cubicBezTo>
                <a:cubicBezTo>
                  <a:pt x="660" y="982"/>
                  <a:pt x="981" y="652"/>
                  <a:pt x="1383" y="652"/>
                </a:cubicBezTo>
                <a:close/>
                <a:moveTo>
                  <a:pt x="1383" y="0"/>
                </a:moveTo>
                <a:cubicBezTo>
                  <a:pt x="625" y="0"/>
                  <a:pt x="0" y="616"/>
                  <a:pt x="0" y="1383"/>
                </a:cubicBezTo>
                <a:cubicBezTo>
                  <a:pt x="0" y="2141"/>
                  <a:pt x="625" y="2757"/>
                  <a:pt x="1383" y="2757"/>
                </a:cubicBezTo>
                <a:cubicBezTo>
                  <a:pt x="2141" y="2757"/>
                  <a:pt x="2766" y="2141"/>
                  <a:pt x="2766" y="1383"/>
                </a:cubicBezTo>
                <a:cubicBezTo>
                  <a:pt x="2766" y="616"/>
                  <a:pt x="2141" y="0"/>
                  <a:pt x="1383" y="0"/>
                </a:cubicBezTo>
                <a:close/>
              </a:path>
            </a:pathLst>
          </a:custGeom>
          <a:solidFill>
            <a:schemeClr val="accent2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p11"/>
          <p:cNvSpPr/>
          <p:nvPr/>
        </p:nvSpPr>
        <p:spPr>
          <a:xfrm rot="-3144039">
            <a:off x="5701144" y="489429"/>
            <a:ext cx="584106" cy="554985"/>
          </a:xfrm>
          <a:custGeom>
            <a:avLst/>
            <a:gdLst/>
            <a:ahLst/>
            <a:cxnLst/>
            <a:rect l="l" t="t" r="r" b="b"/>
            <a:pathLst>
              <a:path w="7022" h="6671" extrusionOk="0">
                <a:moveTo>
                  <a:pt x="3015" y="868"/>
                </a:moveTo>
                <a:cubicBezTo>
                  <a:pt x="3190" y="868"/>
                  <a:pt x="3334" y="889"/>
                  <a:pt x="3408" y="925"/>
                </a:cubicBezTo>
                <a:cubicBezTo>
                  <a:pt x="3426" y="1006"/>
                  <a:pt x="3444" y="1131"/>
                  <a:pt x="3462" y="1238"/>
                </a:cubicBezTo>
                <a:cubicBezTo>
                  <a:pt x="3515" y="1630"/>
                  <a:pt x="3578" y="2076"/>
                  <a:pt x="3934" y="2281"/>
                </a:cubicBezTo>
                <a:cubicBezTo>
                  <a:pt x="4015" y="2327"/>
                  <a:pt x="4125" y="2367"/>
                  <a:pt x="4263" y="2367"/>
                </a:cubicBezTo>
                <a:cubicBezTo>
                  <a:pt x="4368" y="2367"/>
                  <a:pt x="4491" y="2343"/>
                  <a:pt x="4630" y="2281"/>
                </a:cubicBezTo>
                <a:cubicBezTo>
                  <a:pt x="4773" y="2219"/>
                  <a:pt x="4889" y="2157"/>
                  <a:pt x="4996" y="2103"/>
                </a:cubicBezTo>
                <a:cubicBezTo>
                  <a:pt x="5209" y="1996"/>
                  <a:pt x="5310" y="1950"/>
                  <a:pt x="5390" y="1950"/>
                </a:cubicBezTo>
                <a:cubicBezTo>
                  <a:pt x="5450" y="1950"/>
                  <a:pt x="5499" y="1977"/>
                  <a:pt x="5576" y="2023"/>
                </a:cubicBezTo>
                <a:cubicBezTo>
                  <a:pt x="5915" y="2228"/>
                  <a:pt x="6138" y="2594"/>
                  <a:pt x="6138" y="2710"/>
                </a:cubicBezTo>
                <a:cubicBezTo>
                  <a:pt x="6022" y="2799"/>
                  <a:pt x="5897" y="2888"/>
                  <a:pt x="5772" y="2959"/>
                </a:cubicBezTo>
                <a:cubicBezTo>
                  <a:pt x="5451" y="3165"/>
                  <a:pt x="5085" y="3397"/>
                  <a:pt x="4960" y="3852"/>
                </a:cubicBezTo>
                <a:cubicBezTo>
                  <a:pt x="4835" y="4298"/>
                  <a:pt x="5121" y="4592"/>
                  <a:pt x="5281" y="4770"/>
                </a:cubicBezTo>
                <a:cubicBezTo>
                  <a:pt x="5424" y="4922"/>
                  <a:pt x="5504" y="5011"/>
                  <a:pt x="5522" y="5172"/>
                </a:cubicBezTo>
                <a:cubicBezTo>
                  <a:pt x="5522" y="5190"/>
                  <a:pt x="5496" y="5288"/>
                  <a:pt x="5326" y="5422"/>
                </a:cubicBezTo>
                <a:cubicBezTo>
                  <a:pt x="5041" y="5671"/>
                  <a:pt x="4657" y="5796"/>
                  <a:pt x="4523" y="5796"/>
                </a:cubicBezTo>
                <a:cubicBezTo>
                  <a:pt x="4425" y="5716"/>
                  <a:pt x="4282" y="5439"/>
                  <a:pt x="4202" y="5279"/>
                </a:cubicBezTo>
                <a:cubicBezTo>
                  <a:pt x="4006" y="4913"/>
                  <a:pt x="3827" y="4565"/>
                  <a:pt x="3453" y="4565"/>
                </a:cubicBezTo>
                <a:cubicBezTo>
                  <a:pt x="3033" y="4565"/>
                  <a:pt x="2900" y="4984"/>
                  <a:pt x="2766" y="5386"/>
                </a:cubicBezTo>
                <a:cubicBezTo>
                  <a:pt x="2730" y="5502"/>
                  <a:pt x="2668" y="5689"/>
                  <a:pt x="2614" y="5796"/>
                </a:cubicBezTo>
                <a:cubicBezTo>
                  <a:pt x="2471" y="5787"/>
                  <a:pt x="2204" y="5752"/>
                  <a:pt x="1909" y="5671"/>
                </a:cubicBezTo>
                <a:cubicBezTo>
                  <a:pt x="1481" y="5555"/>
                  <a:pt x="1294" y="5422"/>
                  <a:pt x="1240" y="5368"/>
                </a:cubicBezTo>
                <a:cubicBezTo>
                  <a:pt x="1240" y="5297"/>
                  <a:pt x="1249" y="5225"/>
                  <a:pt x="1249" y="5154"/>
                </a:cubicBezTo>
                <a:cubicBezTo>
                  <a:pt x="1285" y="4663"/>
                  <a:pt x="1321" y="4271"/>
                  <a:pt x="1178" y="3950"/>
                </a:cubicBezTo>
                <a:cubicBezTo>
                  <a:pt x="1080" y="3718"/>
                  <a:pt x="1044" y="3566"/>
                  <a:pt x="1071" y="3459"/>
                </a:cubicBezTo>
                <a:cubicBezTo>
                  <a:pt x="1285" y="3388"/>
                  <a:pt x="1570" y="3245"/>
                  <a:pt x="1695" y="2951"/>
                </a:cubicBezTo>
                <a:cubicBezTo>
                  <a:pt x="1775" y="2754"/>
                  <a:pt x="1811" y="2442"/>
                  <a:pt x="1508" y="2049"/>
                </a:cubicBezTo>
                <a:cubicBezTo>
                  <a:pt x="1410" y="1925"/>
                  <a:pt x="1374" y="1818"/>
                  <a:pt x="1383" y="1728"/>
                </a:cubicBezTo>
                <a:cubicBezTo>
                  <a:pt x="1419" y="1505"/>
                  <a:pt x="1838" y="1220"/>
                  <a:pt x="1972" y="1131"/>
                </a:cubicBezTo>
                <a:cubicBezTo>
                  <a:pt x="2241" y="944"/>
                  <a:pt x="2682" y="868"/>
                  <a:pt x="3015" y="868"/>
                </a:cubicBezTo>
                <a:close/>
                <a:moveTo>
                  <a:pt x="2999" y="1"/>
                </a:moveTo>
                <a:cubicBezTo>
                  <a:pt x="2461" y="1"/>
                  <a:pt x="1863" y="154"/>
                  <a:pt x="1481" y="417"/>
                </a:cubicBezTo>
                <a:cubicBezTo>
                  <a:pt x="1053" y="702"/>
                  <a:pt x="616" y="1068"/>
                  <a:pt x="527" y="1595"/>
                </a:cubicBezTo>
                <a:cubicBezTo>
                  <a:pt x="482" y="1925"/>
                  <a:pt x="580" y="2255"/>
                  <a:pt x="821" y="2576"/>
                </a:cubicBezTo>
                <a:cubicBezTo>
                  <a:pt x="839" y="2585"/>
                  <a:pt x="848" y="2603"/>
                  <a:pt x="857" y="2612"/>
                </a:cubicBezTo>
                <a:cubicBezTo>
                  <a:pt x="812" y="2629"/>
                  <a:pt x="767" y="2647"/>
                  <a:pt x="723" y="2647"/>
                </a:cubicBezTo>
                <a:lnTo>
                  <a:pt x="553" y="2674"/>
                </a:lnTo>
                <a:lnTo>
                  <a:pt x="437" y="2817"/>
                </a:lnTo>
                <a:cubicBezTo>
                  <a:pt x="0" y="3388"/>
                  <a:pt x="277" y="4039"/>
                  <a:pt x="384" y="4289"/>
                </a:cubicBezTo>
                <a:cubicBezTo>
                  <a:pt x="437" y="4414"/>
                  <a:pt x="411" y="4744"/>
                  <a:pt x="393" y="5092"/>
                </a:cubicBezTo>
                <a:cubicBezTo>
                  <a:pt x="384" y="5172"/>
                  <a:pt x="375" y="5261"/>
                  <a:pt x="366" y="5359"/>
                </a:cubicBezTo>
                <a:cubicBezTo>
                  <a:pt x="357" y="5520"/>
                  <a:pt x="393" y="5761"/>
                  <a:pt x="643" y="6001"/>
                </a:cubicBezTo>
                <a:cubicBezTo>
                  <a:pt x="1106" y="6448"/>
                  <a:pt x="2230" y="6671"/>
                  <a:pt x="2703" y="6671"/>
                </a:cubicBezTo>
                <a:cubicBezTo>
                  <a:pt x="2739" y="6671"/>
                  <a:pt x="2784" y="6671"/>
                  <a:pt x="2810" y="6662"/>
                </a:cubicBezTo>
                <a:cubicBezTo>
                  <a:pt x="3212" y="6617"/>
                  <a:pt x="3390" y="6242"/>
                  <a:pt x="3524" y="5850"/>
                </a:cubicBezTo>
                <a:cubicBezTo>
                  <a:pt x="3685" y="6153"/>
                  <a:pt x="3872" y="6448"/>
                  <a:pt x="4148" y="6581"/>
                </a:cubicBezTo>
                <a:cubicBezTo>
                  <a:pt x="4261" y="6639"/>
                  <a:pt x="4388" y="6663"/>
                  <a:pt x="4520" y="6663"/>
                </a:cubicBezTo>
                <a:cubicBezTo>
                  <a:pt x="4962" y="6663"/>
                  <a:pt x="5464" y="6394"/>
                  <a:pt x="5719" y="6216"/>
                </a:cubicBezTo>
                <a:cubicBezTo>
                  <a:pt x="6200" y="5877"/>
                  <a:pt x="6432" y="5466"/>
                  <a:pt x="6388" y="5065"/>
                </a:cubicBezTo>
                <a:cubicBezTo>
                  <a:pt x="6325" y="4619"/>
                  <a:pt x="6075" y="4351"/>
                  <a:pt x="5915" y="4173"/>
                </a:cubicBezTo>
                <a:cubicBezTo>
                  <a:pt x="5879" y="4137"/>
                  <a:pt x="5826" y="4083"/>
                  <a:pt x="5808" y="4057"/>
                </a:cubicBezTo>
                <a:cubicBezTo>
                  <a:pt x="5852" y="3932"/>
                  <a:pt x="6031" y="3825"/>
                  <a:pt x="6236" y="3691"/>
                </a:cubicBezTo>
                <a:cubicBezTo>
                  <a:pt x="6379" y="3602"/>
                  <a:pt x="6539" y="3504"/>
                  <a:pt x="6691" y="3379"/>
                </a:cubicBezTo>
                <a:cubicBezTo>
                  <a:pt x="6914" y="3200"/>
                  <a:pt x="7021" y="2942"/>
                  <a:pt x="7003" y="2656"/>
                </a:cubicBezTo>
                <a:cubicBezTo>
                  <a:pt x="6968" y="2130"/>
                  <a:pt x="6486" y="1568"/>
                  <a:pt x="6031" y="1282"/>
                </a:cubicBezTo>
                <a:cubicBezTo>
                  <a:pt x="5795" y="1138"/>
                  <a:pt x="5587" y="1084"/>
                  <a:pt x="5397" y="1084"/>
                </a:cubicBezTo>
                <a:cubicBezTo>
                  <a:pt x="5105" y="1084"/>
                  <a:pt x="4856" y="1212"/>
                  <a:pt x="4612" y="1336"/>
                </a:cubicBezTo>
                <a:cubicBezTo>
                  <a:pt x="4532" y="1371"/>
                  <a:pt x="4452" y="1407"/>
                  <a:pt x="4372" y="1452"/>
                </a:cubicBezTo>
                <a:cubicBezTo>
                  <a:pt x="4345" y="1354"/>
                  <a:pt x="4327" y="1211"/>
                  <a:pt x="4318" y="1122"/>
                </a:cubicBezTo>
                <a:cubicBezTo>
                  <a:pt x="4291" y="934"/>
                  <a:pt x="4264" y="747"/>
                  <a:pt x="4211" y="586"/>
                </a:cubicBezTo>
                <a:cubicBezTo>
                  <a:pt x="4148" y="426"/>
                  <a:pt x="4006" y="203"/>
                  <a:pt x="3631" y="87"/>
                </a:cubicBezTo>
                <a:cubicBezTo>
                  <a:pt x="3445" y="28"/>
                  <a:pt x="3227" y="1"/>
                  <a:pt x="2999" y="1"/>
                </a:cubicBezTo>
                <a:close/>
              </a:path>
            </a:pathLst>
          </a:custGeom>
          <a:solidFill>
            <a:srgbClr val="4A9E4A"/>
          </a:solidFill>
          <a:ln w="38100" cap="flat" cmpd="sng">
            <a:solidFill>
              <a:srgbClr val="481F1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" name="Google Shape;301;p11"/>
          <p:cNvSpPr/>
          <p:nvPr/>
        </p:nvSpPr>
        <p:spPr>
          <a:xfrm rot="2185442">
            <a:off x="2359504" y="4377056"/>
            <a:ext cx="370085" cy="129197"/>
          </a:xfrm>
          <a:custGeom>
            <a:avLst/>
            <a:gdLst/>
            <a:ahLst/>
            <a:cxnLst/>
            <a:rect l="l" t="t" r="r" b="b"/>
            <a:pathLst>
              <a:path w="2561" h="894" extrusionOk="0">
                <a:moveTo>
                  <a:pt x="207" y="0"/>
                </a:moveTo>
                <a:cubicBezTo>
                  <a:pt x="115" y="0"/>
                  <a:pt x="36" y="69"/>
                  <a:pt x="36" y="161"/>
                </a:cubicBezTo>
                <a:lnTo>
                  <a:pt x="9" y="554"/>
                </a:lnTo>
                <a:cubicBezTo>
                  <a:pt x="0" y="652"/>
                  <a:pt x="72" y="741"/>
                  <a:pt x="170" y="750"/>
                </a:cubicBezTo>
                <a:lnTo>
                  <a:pt x="2337" y="893"/>
                </a:lnTo>
                <a:cubicBezTo>
                  <a:pt x="2343" y="893"/>
                  <a:pt x="2349" y="894"/>
                  <a:pt x="2354" y="894"/>
                </a:cubicBezTo>
                <a:cubicBezTo>
                  <a:pt x="2444" y="894"/>
                  <a:pt x="2516" y="825"/>
                  <a:pt x="2525" y="732"/>
                </a:cubicBezTo>
                <a:lnTo>
                  <a:pt x="2552" y="340"/>
                </a:lnTo>
                <a:cubicBezTo>
                  <a:pt x="2560" y="242"/>
                  <a:pt x="2489" y="152"/>
                  <a:pt x="2391" y="144"/>
                </a:cubicBezTo>
                <a:lnTo>
                  <a:pt x="223" y="1"/>
                </a:lnTo>
                <a:cubicBezTo>
                  <a:pt x="218" y="0"/>
                  <a:pt x="212" y="0"/>
                  <a:pt x="20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p11"/>
          <p:cNvSpPr/>
          <p:nvPr/>
        </p:nvSpPr>
        <p:spPr>
          <a:xfrm rot="-3144175">
            <a:off x="8626107" y="1985998"/>
            <a:ext cx="309318" cy="245683"/>
          </a:xfrm>
          <a:custGeom>
            <a:avLst/>
            <a:gdLst/>
            <a:ahLst/>
            <a:cxnLst/>
            <a:rect l="l" t="t" r="r" b="b"/>
            <a:pathLst>
              <a:path w="2713" h="2155" extrusionOk="0">
                <a:moveTo>
                  <a:pt x="1134" y="0"/>
                </a:moveTo>
                <a:cubicBezTo>
                  <a:pt x="1051" y="0"/>
                  <a:pt x="967" y="7"/>
                  <a:pt x="884" y="22"/>
                </a:cubicBezTo>
                <a:cubicBezTo>
                  <a:pt x="518" y="93"/>
                  <a:pt x="206" y="299"/>
                  <a:pt x="1" y="611"/>
                </a:cubicBezTo>
                <a:lnTo>
                  <a:pt x="545" y="977"/>
                </a:lnTo>
                <a:cubicBezTo>
                  <a:pt x="652" y="816"/>
                  <a:pt x="813" y="709"/>
                  <a:pt x="1009" y="664"/>
                </a:cubicBezTo>
                <a:cubicBezTo>
                  <a:pt x="1052" y="656"/>
                  <a:pt x="1095" y="652"/>
                  <a:pt x="1138" y="652"/>
                </a:cubicBezTo>
                <a:cubicBezTo>
                  <a:pt x="1284" y="652"/>
                  <a:pt x="1429" y="698"/>
                  <a:pt x="1553" y="780"/>
                </a:cubicBezTo>
                <a:cubicBezTo>
                  <a:pt x="1714" y="887"/>
                  <a:pt x="1821" y="1057"/>
                  <a:pt x="1856" y="1244"/>
                </a:cubicBezTo>
                <a:cubicBezTo>
                  <a:pt x="1892" y="1431"/>
                  <a:pt x="1856" y="1628"/>
                  <a:pt x="1740" y="1788"/>
                </a:cubicBezTo>
                <a:lnTo>
                  <a:pt x="2285" y="2154"/>
                </a:lnTo>
                <a:cubicBezTo>
                  <a:pt x="2713" y="1521"/>
                  <a:pt x="2543" y="664"/>
                  <a:pt x="1919" y="236"/>
                </a:cubicBezTo>
                <a:cubicBezTo>
                  <a:pt x="1679" y="79"/>
                  <a:pt x="1409" y="0"/>
                  <a:pt x="113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3" name="Google Shape;303;p11"/>
          <p:cNvGrpSpPr/>
          <p:nvPr/>
        </p:nvGrpSpPr>
        <p:grpSpPr>
          <a:xfrm rot="-2079588">
            <a:off x="272207" y="1943472"/>
            <a:ext cx="669672" cy="533419"/>
            <a:chOff x="-602987" y="2563895"/>
            <a:chExt cx="640505" cy="510186"/>
          </a:xfrm>
        </p:grpSpPr>
        <p:sp>
          <p:nvSpPr>
            <p:cNvPr id="304" name="Google Shape;304;p11"/>
            <p:cNvSpPr/>
            <p:nvPr/>
          </p:nvSpPr>
          <p:spPr>
            <a:xfrm>
              <a:off x="-602987" y="2563895"/>
              <a:ext cx="640505" cy="510186"/>
            </a:xfrm>
            <a:custGeom>
              <a:avLst/>
              <a:gdLst/>
              <a:ahLst/>
              <a:cxnLst/>
              <a:rect l="l" t="t" r="r" b="b"/>
              <a:pathLst>
                <a:path w="5577" h="4442" extrusionOk="0">
                  <a:moveTo>
                    <a:pt x="2143" y="1"/>
                  </a:moveTo>
                  <a:cubicBezTo>
                    <a:pt x="1373" y="1"/>
                    <a:pt x="443" y="260"/>
                    <a:pt x="90" y="1400"/>
                  </a:cubicBezTo>
                  <a:cubicBezTo>
                    <a:pt x="90" y="1418"/>
                    <a:pt x="81" y="1436"/>
                    <a:pt x="81" y="1454"/>
                  </a:cubicBezTo>
                  <a:cubicBezTo>
                    <a:pt x="54" y="1623"/>
                    <a:pt x="1" y="2435"/>
                    <a:pt x="938" y="2854"/>
                  </a:cubicBezTo>
                  <a:cubicBezTo>
                    <a:pt x="1098" y="2926"/>
                    <a:pt x="1170" y="3104"/>
                    <a:pt x="1107" y="3265"/>
                  </a:cubicBezTo>
                  <a:lnTo>
                    <a:pt x="1009" y="3532"/>
                  </a:lnTo>
                  <a:cubicBezTo>
                    <a:pt x="946" y="3711"/>
                    <a:pt x="1045" y="3907"/>
                    <a:pt x="1223" y="3961"/>
                  </a:cubicBezTo>
                  <a:lnTo>
                    <a:pt x="2820" y="4424"/>
                  </a:lnTo>
                  <a:cubicBezTo>
                    <a:pt x="2853" y="4436"/>
                    <a:pt x="2886" y="4441"/>
                    <a:pt x="2919" y="4441"/>
                  </a:cubicBezTo>
                  <a:cubicBezTo>
                    <a:pt x="3063" y="4441"/>
                    <a:pt x="3194" y="4336"/>
                    <a:pt x="3230" y="4184"/>
                  </a:cubicBezTo>
                  <a:lnTo>
                    <a:pt x="3311" y="3827"/>
                  </a:lnTo>
                  <a:cubicBezTo>
                    <a:pt x="3343" y="3675"/>
                    <a:pt x="3475" y="3573"/>
                    <a:pt x="3631" y="3573"/>
                  </a:cubicBezTo>
                  <a:cubicBezTo>
                    <a:pt x="3649" y="3573"/>
                    <a:pt x="3667" y="3574"/>
                    <a:pt x="3685" y="3577"/>
                  </a:cubicBezTo>
                  <a:cubicBezTo>
                    <a:pt x="3753" y="3587"/>
                    <a:pt x="3830" y="3594"/>
                    <a:pt x="3912" y="3594"/>
                  </a:cubicBezTo>
                  <a:cubicBezTo>
                    <a:pt x="4324" y="3594"/>
                    <a:pt x="4870" y="3413"/>
                    <a:pt x="5130" y="2542"/>
                  </a:cubicBezTo>
                  <a:cubicBezTo>
                    <a:pt x="5576" y="1043"/>
                    <a:pt x="3676" y="294"/>
                    <a:pt x="3212" y="151"/>
                  </a:cubicBezTo>
                  <a:cubicBezTo>
                    <a:pt x="3035" y="100"/>
                    <a:pt x="2620" y="1"/>
                    <a:pt x="2143" y="1"/>
                  </a:cubicBezTo>
                  <a:close/>
                </a:path>
              </a:pathLst>
            </a:custGeom>
            <a:solidFill>
              <a:schemeClr val="accent4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11"/>
            <p:cNvSpPr/>
            <p:nvPr/>
          </p:nvSpPr>
          <p:spPr>
            <a:xfrm>
              <a:off x="-222844" y="2847239"/>
              <a:ext cx="99458" cy="156203"/>
            </a:xfrm>
            <a:custGeom>
              <a:avLst/>
              <a:gdLst/>
              <a:ahLst/>
              <a:cxnLst/>
              <a:rect l="l" t="t" r="r" b="b"/>
              <a:pathLst>
                <a:path w="866" h="1360" extrusionOk="0">
                  <a:moveTo>
                    <a:pt x="421" y="0"/>
                  </a:moveTo>
                  <a:cubicBezTo>
                    <a:pt x="330" y="0"/>
                    <a:pt x="242" y="65"/>
                    <a:pt x="224" y="164"/>
                  </a:cubicBezTo>
                  <a:lnTo>
                    <a:pt x="1" y="1360"/>
                  </a:lnTo>
                  <a:lnTo>
                    <a:pt x="286" y="905"/>
                  </a:lnTo>
                  <a:cubicBezTo>
                    <a:pt x="344" y="922"/>
                    <a:pt x="395" y="929"/>
                    <a:pt x="441" y="929"/>
                  </a:cubicBezTo>
                  <a:cubicBezTo>
                    <a:pt x="683" y="929"/>
                    <a:pt x="759" y="726"/>
                    <a:pt x="759" y="726"/>
                  </a:cubicBezTo>
                  <a:cubicBezTo>
                    <a:pt x="866" y="369"/>
                    <a:pt x="705" y="155"/>
                    <a:pt x="536" y="39"/>
                  </a:cubicBezTo>
                  <a:cubicBezTo>
                    <a:pt x="501" y="12"/>
                    <a:pt x="461" y="0"/>
                    <a:pt x="421" y="0"/>
                  </a:cubicBezTo>
                  <a:close/>
                </a:path>
              </a:pathLst>
            </a:custGeom>
            <a:solidFill>
              <a:schemeClr val="accent3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11"/>
            <p:cNvSpPr/>
            <p:nvPr/>
          </p:nvSpPr>
          <p:spPr>
            <a:xfrm>
              <a:off x="-519953" y="2772814"/>
              <a:ext cx="104396" cy="161027"/>
            </a:xfrm>
            <a:custGeom>
              <a:avLst/>
              <a:gdLst/>
              <a:ahLst/>
              <a:cxnLst/>
              <a:rect l="l" t="t" r="r" b="b"/>
              <a:pathLst>
                <a:path w="909" h="1402" extrusionOk="0">
                  <a:moveTo>
                    <a:pt x="673" y="0"/>
                  </a:moveTo>
                  <a:cubicBezTo>
                    <a:pt x="669" y="0"/>
                    <a:pt x="665" y="0"/>
                    <a:pt x="661" y="0"/>
                  </a:cubicBezTo>
                  <a:cubicBezTo>
                    <a:pt x="464" y="9"/>
                    <a:pt x="215" y="99"/>
                    <a:pt x="108" y="455"/>
                  </a:cubicBezTo>
                  <a:cubicBezTo>
                    <a:pt x="108" y="455"/>
                    <a:pt x="0" y="803"/>
                    <a:pt x="402" y="919"/>
                  </a:cubicBezTo>
                  <a:lnTo>
                    <a:pt x="393" y="1401"/>
                  </a:lnTo>
                  <a:lnTo>
                    <a:pt x="857" y="277"/>
                  </a:lnTo>
                  <a:cubicBezTo>
                    <a:pt x="909" y="147"/>
                    <a:pt x="818" y="0"/>
                    <a:pt x="673" y="0"/>
                  </a:cubicBezTo>
                  <a:close/>
                </a:path>
              </a:pathLst>
            </a:custGeom>
            <a:solidFill>
              <a:schemeClr val="accent3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7" name="Google Shape;307;p11"/>
          <p:cNvSpPr txBox="1">
            <a:spLocks noGrp="1"/>
          </p:cNvSpPr>
          <p:nvPr>
            <p:ph type="title" hasCustomPrompt="1"/>
          </p:nvPr>
        </p:nvSpPr>
        <p:spPr>
          <a:xfrm>
            <a:off x="1329400" y="1694725"/>
            <a:ext cx="6485100" cy="1117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08" name="Google Shape;308;p11"/>
          <p:cNvSpPr txBox="1">
            <a:spLocks noGrp="1"/>
          </p:cNvSpPr>
          <p:nvPr>
            <p:ph type="subTitle" idx="1"/>
          </p:nvPr>
        </p:nvSpPr>
        <p:spPr>
          <a:xfrm>
            <a:off x="1329500" y="2812475"/>
            <a:ext cx="6485100" cy="63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grpSp>
        <p:nvGrpSpPr>
          <p:cNvPr id="309" name="Google Shape;309;p11"/>
          <p:cNvGrpSpPr/>
          <p:nvPr/>
        </p:nvGrpSpPr>
        <p:grpSpPr>
          <a:xfrm flipH="1">
            <a:off x="7939639" y="-360244"/>
            <a:ext cx="1177294" cy="1674755"/>
            <a:chOff x="6501775" y="678225"/>
            <a:chExt cx="872975" cy="1232525"/>
          </a:xfrm>
        </p:grpSpPr>
        <p:sp>
          <p:nvSpPr>
            <p:cNvPr id="310" name="Google Shape;310;p11"/>
            <p:cNvSpPr/>
            <p:nvPr/>
          </p:nvSpPr>
          <p:spPr>
            <a:xfrm>
              <a:off x="6501775" y="678225"/>
              <a:ext cx="872975" cy="1232525"/>
            </a:xfrm>
            <a:custGeom>
              <a:avLst/>
              <a:gdLst/>
              <a:ahLst/>
              <a:cxnLst/>
              <a:rect l="l" t="t" r="r" b="b"/>
              <a:pathLst>
                <a:path w="34919" h="49301" extrusionOk="0">
                  <a:moveTo>
                    <a:pt x="0" y="1"/>
                  </a:moveTo>
                  <a:lnTo>
                    <a:pt x="0" y="25516"/>
                  </a:lnTo>
                  <a:cubicBezTo>
                    <a:pt x="0" y="28406"/>
                    <a:pt x="2213" y="30637"/>
                    <a:pt x="5103" y="30637"/>
                  </a:cubicBezTo>
                  <a:lnTo>
                    <a:pt x="7691" y="30637"/>
                  </a:lnTo>
                  <a:cubicBezTo>
                    <a:pt x="10563" y="30637"/>
                    <a:pt x="12883" y="28406"/>
                    <a:pt x="12883" y="25516"/>
                  </a:cubicBezTo>
                  <a:lnTo>
                    <a:pt x="12883" y="19824"/>
                  </a:lnTo>
                  <a:cubicBezTo>
                    <a:pt x="12883" y="16737"/>
                    <a:pt x="15381" y="14667"/>
                    <a:pt x="18004" y="14667"/>
                  </a:cubicBezTo>
                  <a:cubicBezTo>
                    <a:pt x="19253" y="14667"/>
                    <a:pt x="20537" y="15149"/>
                    <a:pt x="21572" y="16202"/>
                  </a:cubicBezTo>
                  <a:lnTo>
                    <a:pt x="22143" y="16755"/>
                  </a:lnTo>
                  <a:cubicBezTo>
                    <a:pt x="23071" y="17683"/>
                    <a:pt x="23624" y="18985"/>
                    <a:pt x="23624" y="20395"/>
                  </a:cubicBezTo>
                  <a:lnTo>
                    <a:pt x="23624" y="44161"/>
                  </a:lnTo>
                  <a:cubicBezTo>
                    <a:pt x="23624" y="47052"/>
                    <a:pt x="25944" y="49300"/>
                    <a:pt x="28816" y="49300"/>
                  </a:cubicBezTo>
                  <a:lnTo>
                    <a:pt x="29833" y="49300"/>
                  </a:lnTo>
                  <a:cubicBezTo>
                    <a:pt x="32706" y="49300"/>
                    <a:pt x="34919" y="47052"/>
                    <a:pt x="34919" y="44161"/>
                  </a:cubicBezTo>
                  <a:lnTo>
                    <a:pt x="34919" y="6870"/>
                  </a:lnTo>
                  <a:lnTo>
                    <a:pt x="2747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11"/>
            <p:cNvSpPr/>
            <p:nvPr/>
          </p:nvSpPr>
          <p:spPr>
            <a:xfrm>
              <a:off x="6501775" y="678225"/>
              <a:ext cx="872975" cy="1232525"/>
            </a:xfrm>
            <a:custGeom>
              <a:avLst/>
              <a:gdLst/>
              <a:ahLst/>
              <a:cxnLst/>
              <a:rect l="l" t="t" r="r" b="b"/>
              <a:pathLst>
                <a:path w="34919" h="49301" fill="none" extrusionOk="0">
                  <a:moveTo>
                    <a:pt x="0" y="1"/>
                  </a:moveTo>
                  <a:lnTo>
                    <a:pt x="0" y="25516"/>
                  </a:lnTo>
                  <a:cubicBezTo>
                    <a:pt x="0" y="28406"/>
                    <a:pt x="2213" y="30637"/>
                    <a:pt x="5103" y="30637"/>
                  </a:cubicBezTo>
                  <a:lnTo>
                    <a:pt x="7691" y="30637"/>
                  </a:lnTo>
                  <a:cubicBezTo>
                    <a:pt x="10563" y="30637"/>
                    <a:pt x="12883" y="28406"/>
                    <a:pt x="12883" y="25516"/>
                  </a:cubicBezTo>
                  <a:lnTo>
                    <a:pt x="12883" y="19824"/>
                  </a:lnTo>
                  <a:cubicBezTo>
                    <a:pt x="12883" y="16737"/>
                    <a:pt x="15381" y="14667"/>
                    <a:pt x="18004" y="14667"/>
                  </a:cubicBezTo>
                  <a:cubicBezTo>
                    <a:pt x="19253" y="14667"/>
                    <a:pt x="20537" y="15149"/>
                    <a:pt x="21572" y="16202"/>
                  </a:cubicBezTo>
                  <a:lnTo>
                    <a:pt x="22143" y="16755"/>
                  </a:lnTo>
                  <a:cubicBezTo>
                    <a:pt x="23071" y="17683"/>
                    <a:pt x="23624" y="18985"/>
                    <a:pt x="23624" y="20395"/>
                  </a:cubicBezTo>
                  <a:lnTo>
                    <a:pt x="23624" y="44161"/>
                  </a:lnTo>
                  <a:cubicBezTo>
                    <a:pt x="23624" y="47052"/>
                    <a:pt x="25944" y="49300"/>
                    <a:pt x="28816" y="49300"/>
                  </a:cubicBezTo>
                  <a:lnTo>
                    <a:pt x="29833" y="49300"/>
                  </a:lnTo>
                  <a:cubicBezTo>
                    <a:pt x="32706" y="49300"/>
                    <a:pt x="34919" y="47052"/>
                    <a:pt x="34919" y="44161"/>
                  </a:cubicBezTo>
                  <a:lnTo>
                    <a:pt x="34919" y="6870"/>
                  </a:lnTo>
                  <a:lnTo>
                    <a:pt x="27478" y="1"/>
                  </a:lnTo>
                  <a:close/>
                </a:path>
              </a:pathLst>
            </a:custGeom>
            <a:noFill/>
            <a:ln w="593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2" name="Google Shape;312;p11"/>
          <p:cNvGrpSpPr/>
          <p:nvPr/>
        </p:nvGrpSpPr>
        <p:grpSpPr>
          <a:xfrm rot="10800000">
            <a:off x="18401" y="3766131"/>
            <a:ext cx="1177294" cy="1674755"/>
            <a:chOff x="6501775" y="678225"/>
            <a:chExt cx="872975" cy="1232525"/>
          </a:xfrm>
        </p:grpSpPr>
        <p:sp>
          <p:nvSpPr>
            <p:cNvPr id="313" name="Google Shape;313;p11"/>
            <p:cNvSpPr/>
            <p:nvPr/>
          </p:nvSpPr>
          <p:spPr>
            <a:xfrm>
              <a:off x="6501775" y="678225"/>
              <a:ext cx="872975" cy="1232525"/>
            </a:xfrm>
            <a:custGeom>
              <a:avLst/>
              <a:gdLst/>
              <a:ahLst/>
              <a:cxnLst/>
              <a:rect l="l" t="t" r="r" b="b"/>
              <a:pathLst>
                <a:path w="34919" h="49301" extrusionOk="0">
                  <a:moveTo>
                    <a:pt x="0" y="1"/>
                  </a:moveTo>
                  <a:lnTo>
                    <a:pt x="0" y="25516"/>
                  </a:lnTo>
                  <a:cubicBezTo>
                    <a:pt x="0" y="28406"/>
                    <a:pt x="2213" y="30637"/>
                    <a:pt x="5103" y="30637"/>
                  </a:cubicBezTo>
                  <a:lnTo>
                    <a:pt x="7691" y="30637"/>
                  </a:lnTo>
                  <a:cubicBezTo>
                    <a:pt x="10563" y="30637"/>
                    <a:pt x="12883" y="28406"/>
                    <a:pt x="12883" y="25516"/>
                  </a:cubicBezTo>
                  <a:lnTo>
                    <a:pt x="12883" y="19824"/>
                  </a:lnTo>
                  <a:cubicBezTo>
                    <a:pt x="12883" y="16737"/>
                    <a:pt x="15381" y="14667"/>
                    <a:pt x="18004" y="14667"/>
                  </a:cubicBezTo>
                  <a:cubicBezTo>
                    <a:pt x="19253" y="14667"/>
                    <a:pt x="20537" y="15149"/>
                    <a:pt x="21572" y="16202"/>
                  </a:cubicBezTo>
                  <a:lnTo>
                    <a:pt x="22143" y="16755"/>
                  </a:lnTo>
                  <a:cubicBezTo>
                    <a:pt x="23071" y="17683"/>
                    <a:pt x="23624" y="18985"/>
                    <a:pt x="23624" y="20395"/>
                  </a:cubicBezTo>
                  <a:lnTo>
                    <a:pt x="23624" y="44161"/>
                  </a:lnTo>
                  <a:cubicBezTo>
                    <a:pt x="23624" y="47052"/>
                    <a:pt x="25944" y="49300"/>
                    <a:pt x="28816" y="49300"/>
                  </a:cubicBezTo>
                  <a:lnTo>
                    <a:pt x="29833" y="49300"/>
                  </a:lnTo>
                  <a:cubicBezTo>
                    <a:pt x="32706" y="49300"/>
                    <a:pt x="34919" y="47052"/>
                    <a:pt x="34919" y="44161"/>
                  </a:cubicBezTo>
                  <a:lnTo>
                    <a:pt x="34919" y="6870"/>
                  </a:lnTo>
                  <a:lnTo>
                    <a:pt x="2747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11"/>
            <p:cNvSpPr/>
            <p:nvPr/>
          </p:nvSpPr>
          <p:spPr>
            <a:xfrm>
              <a:off x="6501775" y="678225"/>
              <a:ext cx="872975" cy="1232525"/>
            </a:xfrm>
            <a:custGeom>
              <a:avLst/>
              <a:gdLst/>
              <a:ahLst/>
              <a:cxnLst/>
              <a:rect l="l" t="t" r="r" b="b"/>
              <a:pathLst>
                <a:path w="34919" h="49301" fill="none" extrusionOk="0">
                  <a:moveTo>
                    <a:pt x="0" y="1"/>
                  </a:moveTo>
                  <a:lnTo>
                    <a:pt x="0" y="25516"/>
                  </a:lnTo>
                  <a:cubicBezTo>
                    <a:pt x="0" y="28406"/>
                    <a:pt x="2213" y="30637"/>
                    <a:pt x="5103" y="30637"/>
                  </a:cubicBezTo>
                  <a:lnTo>
                    <a:pt x="7691" y="30637"/>
                  </a:lnTo>
                  <a:cubicBezTo>
                    <a:pt x="10563" y="30637"/>
                    <a:pt x="12883" y="28406"/>
                    <a:pt x="12883" y="25516"/>
                  </a:cubicBezTo>
                  <a:lnTo>
                    <a:pt x="12883" y="19824"/>
                  </a:lnTo>
                  <a:cubicBezTo>
                    <a:pt x="12883" y="16737"/>
                    <a:pt x="15381" y="14667"/>
                    <a:pt x="18004" y="14667"/>
                  </a:cubicBezTo>
                  <a:cubicBezTo>
                    <a:pt x="19253" y="14667"/>
                    <a:pt x="20537" y="15149"/>
                    <a:pt x="21572" y="16202"/>
                  </a:cubicBezTo>
                  <a:lnTo>
                    <a:pt x="22143" y="16755"/>
                  </a:lnTo>
                  <a:cubicBezTo>
                    <a:pt x="23071" y="17683"/>
                    <a:pt x="23624" y="18985"/>
                    <a:pt x="23624" y="20395"/>
                  </a:cubicBezTo>
                  <a:lnTo>
                    <a:pt x="23624" y="44161"/>
                  </a:lnTo>
                  <a:cubicBezTo>
                    <a:pt x="23624" y="47052"/>
                    <a:pt x="25944" y="49300"/>
                    <a:pt x="28816" y="49300"/>
                  </a:cubicBezTo>
                  <a:lnTo>
                    <a:pt x="29833" y="49300"/>
                  </a:lnTo>
                  <a:cubicBezTo>
                    <a:pt x="32706" y="49300"/>
                    <a:pt x="34919" y="47052"/>
                    <a:pt x="34919" y="44161"/>
                  </a:cubicBezTo>
                  <a:lnTo>
                    <a:pt x="34919" y="6870"/>
                  </a:lnTo>
                  <a:lnTo>
                    <a:pt x="27478" y="1"/>
                  </a:lnTo>
                  <a:close/>
                </a:path>
              </a:pathLst>
            </a:custGeom>
            <a:noFill/>
            <a:ln w="593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" name="Google Shape;317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13"/>
          <p:cNvSpPr/>
          <p:nvPr/>
        </p:nvSpPr>
        <p:spPr>
          <a:xfrm rot="-3144039">
            <a:off x="-300256" y="3120504"/>
            <a:ext cx="584106" cy="554985"/>
          </a:xfrm>
          <a:custGeom>
            <a:avLst/>
            <a:gdLst/>
            <a:ahLst/>
            <a:cxnLst/>
            <a:rect l="l" t="t" r="r" b="b"/>
            <a:pathLst>
              <a:path w="7022" h="6671" extrusionOk="0">
                <a:moveTo>
                  <a:pt x="3015" y="868"/>
                </a:moveTo>
                <a:cubicBezTo>
                  <a:pt x="3190" y="868"/>
                  <a:pt x="3334" y="889"/>
                  <a:pt x="3408" y="925"/>
                </a:cubicBezTo>
                <a:cubicBezTo>
                  <a:pt x="3426" y="1006"/>
                  <a:pt x="3444" y="1131"/>
                  <a:pt x="3462" y="1238"/>
                </a:cubicBezTo>
                <a:cubicBezTo>
                  <a:pt x="3515" y="1630"/>
                  <a:pt x="3578" y="2076"/>
                  <a:pt x="3934" y="2281"/>
                </a:cubicBezTo>
                <a:cubicBezTo>
                  <a:pt x="4015" y="2327"/>
                  <a:pt x="4125" y="2367"/>
                  <a:pt x="4263" y="2367"/>
                </a:cubicBezTo>
                <a:cubicBezTo>
                  <a:pt x="4368" y="2367"/>
                  <a:pt x="4491" y="2343"/>
                  <a:pt x="4630" y="2281"/>
                </a:cubicBezTo>
                <a:cubicBezTo>
                  <a:pt x="4773" y="2219"/>
                  <a:pt x="4889" y="2157"/>
                  <a:pt x="4996" y="2103"/>
                </a:cubicBezTo>
                <a:cubicBezTo>
                  <a:pt x="5209" y="1996"/>
                  <a:pt x="5310" y="1950"/>
                  <a:pt x="5390" y="1950"/>
                </a:cubicBezTo>
                <a:cubicBezTo>
                  <a:pt x="5450" y="1950"/>
                  <a:pt x="5499" y="1977"/>
                  <a:pt x="5576" y="2023"/>
                </a:cubicBezTo>
                <a:cubicBezTo>
                  <a:pt x="5915" y="2228"/>
                  <a:pt x="6138" y="2594"/>
                  <a:pt x="6138" y="2710"/>
                </a:cubicBezTo>
                <a:cubicBezTo>
                  <a:pt x="6022" y="2799"/>
                  <a:pt x="5897" y="2888"/>
                  <a:pt x="5772" y="2959"/>
                </a:cubicBezTo>
                <a:cubicBezTo>
                  <a:pt x="5451" y="3165"/>
                  <a:pt x="5085" y="3397"/>
                  <a:pt x="4960" y="3852"/>
                </a:cubicBezTo>
                <a:cubicBezTo>
                  <a:pt x="4835" y="4298"/>
                  <a:pt x="5121" y="4592"/>
                  <a:pt x="5281" y="4770"/>
                </a:cubicBezTo>
                <a:cubicBezTo>
                  <a:pt x="5424" y="4922"/>
                  <a:pt x="5504" y="5011"/>
                  <a:pt x="5522" y="5172"/>
                </a:cubicBezTo>
                <a:cubicBezTo>
                  <a:pt x="5522" y="5190"/>
                  <a:pt x="5496" y="5288"/>
                  <a:pt x="5326" y="5422"/>
                </a:cubicBezTo>
                <a:cubicBezTo>
                  <a:pt x="5041" y="5671"/>
                  <a:pt x="4657" y="5796"/>
                  <a:pt x="4523" y="5796"/>
                </a:cubicBezTo>
                <a:cubicBezTo>
                  <a:pt x="4425" y="5716"/>
                  <a:pt x="4282" y="5439"/>
                  <a:pt x="4202" y="5279"/>
                </a:cubicBezTo>
                <a:cubicBezTo>
                  <a:pt x="4006" y="4913"/>
                  <a:pt x="3827" y="4565"/>
                  <a:pt x="3453" y="4565"/>
                </a:cubicBezTo>
                <a:cubicBezTo>
                  <a:pt x="3033" y="4565"/>
                  <a:pt x="2900" y="4984"/>
                  <a:pt x="2766" y="5386"/>
                </a:cubicBezTo>
                <a:cubicBezTo>
                  <a:pt x="2730" y="5502"/>
                  <a:pt x="2668" y="5689"/>
                  <a:pt x="2614" y="5796"/>
                </a:cubicBezTo>
                <a:cubicBezTo>
                  <a:pt x="2471" y="5787"/>
                  <a:pt x="2204" y="5752"/>
                  <a:pt x="1909" y="5671"/>
                </a:cubicBezTo>
                <a:cubicBezTo>
                  <a:pt x="1481" y="5555"/>
                  <a:pt x="1294" y="5422"/>
                  <a:pt x="1240" y="5368"/>
                </a:cubicBezTo>
                <a:cubicBezTo>
                  <a:pt x="1240" y="5297"/>
                  <a:pt x="1249" y="5225"/>
                  <a:pt x="1249" y="5154"/>
                </a:cubicBezTo>
                <a:cubicBezTo>
                  <a:pt x="1285" y="4663"/>
                  <a:pt x="1321" y="4271"/>
                  <a:pt x="1178" y="3950"/>
                </a:cubicBezTo>
                <a:cubicBezTo>
                  <a:pt x="1080" y="3718"/>
                  <a:pt x="1044" y="3566"/>
                  <a:pt x="1071" y="3459"/>
                </a:cubicBezTo>
                <a:cubicBezTo>
                  <a:pt x="1285" y="3388"/>
                  <a:pt x="1570" y="3245"/>
                  <a:pt x="1695" y="2951"/>
                </a:cubicBezTo>
                <a:cubicBezTo>
                  <a:pt x="1775" y="2754"/>
                  <a:pt x="1811" y="2442"/>
                  <a:pt x="1508" y="2049"/>
                </a:cubicBezTo>
                <a:cubicBezTo>
                  <a:pt x="1410" y="1925"/>
                  <a:pt x="1374" y="1818"/>
                  <a:pt x="1383" y="1728"/>
                </a:cubicBezTo>
                <a:cubicBezTo>
                  <a:pt x="1419" y="1505"/>
                  <a:pt x="1838" y="1220"/>
                  <a:pt x="1972" y="1131"/>
                </a:cubicBezTo>
                <a:cubicBezTo>
                  <a:pt x="2241" y="944"/>
                  <a:pt x="2682" y="868"/>
                  <a:pt x="3015" y="868"/>
                </a:cubicBezTo>
                <a:close/>
                <a:moveTo>
                  <a:pt x="2999" y="1"/>
                </a:moveTo>
                <a:cubicBezTo>
                  <a:pt x="2461" y="1"/>
                  <a:pt x="1863" y="154"/>
                  <a:pt x="1481" y="417"/>
                </a:cubicBezTo>
                <a:cubicBezTo>
                  <a:pt x="1053" y="702"/>
                  <a:pt x="616" y="1068"/>
                  <a:pt x="527" y="1595"/>
                </a:cubicBezTo>
                <a:cubicBezTo>
                  <a:pt x="482" y="1925"/>
                  <a:pt x="580" y="2255"/>
                  <a:pt x="821" y="2576"/>
                </a:cubicBezTo>
                <a:cubicBezTo>
                  <a:pt x="839" y="2585"/>
                  <a:pt x="848" y="2603"/>
                  <a:pt x="857" y="2612"/>
                </a:cubicBezTo>
                <a:cubicBezTo>
                  <a:pt x="812" y="2629"/>
                  <a:pt x="767" y="2647"/>
                  <a:pt x="723" y="2647"/>
                </a:cubicBezTo>
                <a:lnTo>
                  <a:pt x="553" y="2674"/>
                </a:lnTo>
                <a:lnTo>
                  <a:pt x="437" y="2817"/>
                </a:lnTo>
                <a:cubicBezTo>
                  <a:pt x="0" y="3388"/>
                  <a:pt x="277" y="4039"/>
                  <a:pt x="384" y="4289"/>
                </a:cubicBezTo>
                <a:cubicBezTo>
                  <a:pt x="437" y="4414"/>
                  <a:pt x="411" y="4744"/>
                  <a:pt x="393" y="5092"/>
                </a:cubicBezTo>
                <a:cubicBezTo>
                  <a:pt x="384" y="5172"/>
                  <a:pt x="375" y="5261"/>
                  <a:pt x="366" y="5359"/>
                </a:cubicBezTo>
                <a:cubicBezTo>
                  <a:pt x="357" y="5520"/>
                  <a:pt x="393" y="5761"/>
                  <a:pt x="643" y="6001"/>
                </a:cubicBezTo>
                <a:cubicBezTo>
                  <a:pt x="1106" y="6448"/>
                  <a:pt x="2230" y="6671"/>
                  <a:pt x="2703" y="6671"/>
                </a:cubicBezTo>
                <a:cubicBezTo>
                  <a:pt x="2739" y="6671"/>
                  <a:pt x="2784" y="6671"/>
                  <a:pt x="2810" y="6662"/>
                </a:cubicBezTo>
                <a:cubicBezTo>
                  <a:pt x="3212" y="6617"/>
                  <a:pt x="3390" y="6242"/>
                  <a:pt x="3524" y="5850"/>
                </a:cubicBezTo>
                <a:cubicBezTo>
                  <a:pt x="3685" y="6153"/>
                  <a:pt x="3872" y="6448"/>
                  <a:pt x="4148" y="6581"/>
                </a:cubicBezTo>
                <a:cubicBezTo>
                  <a:pt x="4261" y="6639"/>
                  <a:pt x="4388" y="6663"/>
                  <a:pt x="4520" y="6663"/>
                </a:cubicBezTo>
                <a:cubicBezTo>
                  <a:pt x="4962" y="6663"/>
                  <a:pt x="5464" y="6394"/>
                  <a:pt x="5719" y="6216"/>
                </a:cubicBezTo>
                <a:cubicBezTo>
                  <a:pt x="6200" y="5877"/>
                  <a:pt x="6432" y="5466"/>
                  <a:pt x="6388" y="5065"/>
                </a:cubicBezTo>
                <a:cubicBezTo>
                  <a:pt x="6325" y="4619"/>
                  <a:pt x="6075" y="4351"/>
                  <a:pt x="5915" y="4173"/>
                </a:cubicBezTo>
                <a:cubicBezTo>
                  <a:pt x="5879" y="4137"/>
                  <a:pt x="5826" y="4083"/>
                  <a:pt x="5808" y="4057"/>
                </a:cubicBezTo>
                <a:cubicBezTo>
                  <a:pt x="5852" y="3932"/>
                  <a:pt x="6031" y="3825"/>
                  <a:pt x="6236" y="3691"/>
                </a:cubicBezTo>
                <a:cubicBezTo>
                  <a:pt x="6379" y="3602"/>
                  <a:pt x="6539" y="3504"/>
                  <a:pt x="6691" y="3379"/>
                </a:cubicBezTo>
                <a:cubicBezTo>
                  <a:pt x="6914" y="3200"/>
                  <a:pt x="7021" y="2942"/>
                  <a:pt x="7003" y="2656"/>
                </a:cubicBezTo>
                <a:cubicBezTo>
                  <a:pt x="6968" y="2130"/>
                  <a:pt x="6486" y="1568"/>
                  <a:pt x="6031" y="1282"/>
                </a:cubicBezTo>
                <a:cubicBezTo>
                  <a:pt x="5795" y="1138"/>
                  <a:pt x="5587" y="1084"/>
                  <a:pt x="5397" y="1084"/>
                </a:cubicBezTo>
                <a:cubicBezTo>
                  <a:pt x="5105" y="1084"/>
                  <a:pt x="4856" y="1212"/>
                  <a:pt x="4612" y="1336"/>
                </a:cubicBezTo>
                <a:cubicBezTo>
                  <a:pt x="4532" y="1371"/>
                  <a:pt x="4452" y="1407"/>
                  <a:pt x="4372" y="1452"/>
                </a:cubicBezTo>
                <a:cubicBezTo>
                  <a:pt x="4345" y="1354"/>
                  <a:pt x="4327" y="1211"/>
                  <a:pt x="4318" y="1122"/>
                </a:cubicBezTo>
                <a:cubicBezTo>
                  <a:pt x="4291" y="934"/>
                  <a:pt x="4264" y="747"/>
                  <a:pt x="4211" y="586"/>
                </a:cubicBezTo>
                <a:cubicBezTo>
                  <a:pt x="4148" y="426"/>
                  <a:pt x="4006" y="203"/>
                  <a:pt x="3631" y="87"/>
                </a:cubicBezTo>
                <a:cubicBezTo>
                  <a:pt x="3445" y="28"/>
                  <a:pt x="3227" y="1"/>
                  <a:pt x="2999" y="1"/>
                </a:cubicBezTo>
                <a:close/>
              </a:path>
            </a:pathLst>
          </a:custGeom>
          <a:solidFill>
            <a:srgbClr val="4A9E4A"/>
          </a:solidFill>
          <a:ln w="38100" cap="flat" cmpd="sng">
            <a:solidFill>
              <a:srgbClr val="481F1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9" name="Google Shape;319;p13"/>
          <p:cNvGrpSpPr/>
          <p:nvPr/>
        </p:nvGrpSpPr>
        <p:grpSpPr>
          <a:xfrm rot="2130295">
            <a:off x="311287" y="-96621"/>
            <a:ext cx="588356" cy="685285"/>
            <a:chOff x="-512903" y="130262"/>
            <a:chExt cx="1033579" cy="1203856"/>
          </a:xfrm>
        </p:grpSpPr>
        <p:sp>
          <p:nvSpPr>
            <p:cNvPr id="320" name="Google Shape;320;p13"/>
            <p:cNvSpPr/>
            <p:nvPr/>
          </p:nvSpPr>
          <p:spPr>
            <a:xfrm>
              <a:off x="-475033" y="164121"/>
              <a:ext cx="957839" cy="693260"/>
            </a:xfrm>
            <a:custGeom>
              <a:avLst/>
              <a:gdLst/>
              <a:ahLst/>
              <a:cxnLst/>
              <a:rect l="l" t="t" r="r" b="b"/>
              <a:pathLst>
                <a:path w="24357" h="17629" extrusionOk="0">
                  <a:moveTo>
                    <a:pt x="12845" y="0"/>
                  </a:moveTo>
                  <a:cubicBezTo>
                    <a:pt x="11212" y="0"/>
                    <a:pt x="9531" y="365"/>
                    <a:pt x="7887" y="1160"/>
                  </a:cubicBezTo>
                  <a:cubicBezTo>
                    <a:pt x="4604" y="2730"/>
                    <a:pt x="2338" y="4925"/>
                    <a:pt x="1339" y="8511"/>
                  </a:cubicBezTo>
                  <a:cubicBezTo>
                    <a:pt x="554" y="11295"/>
                    <a:pt x="1" y="14863"/>
                    <a:pt x="1196" y="17629"/>
                  </a:cubicBezTo>
                  <a:cubicBezTo>
                    <a:pt x="8066" y="13026"/>
                    <a:pt x="16113" y="10260"/>
                    <a:pt x="24356" y="9778"/>
                  </a:cubicBezTo>
                  <a:cubicBezTo>
                    <a:pt x="23190" y="4055"/>
                    <a:pt x="18286" y="0"/>
                    <a:pt x="1284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13"/>
            <p:cNvSpPr/>
            <p:nvPr/>
          </p:nvSpPr>
          <p:spPr>
            <a:xfrm>
              <a:off x="-431500" y="546046"/>
              <a:ext cx="44083" cy="212906"/>
            </a:xfrm>
            <a:custGeom>
              <a:avLst/>
              <a:gdLst/>
              <a:ahLst/>
              <a:cxnLst/>
              <a:rect l="l" t="t" r="r" b="b"/>
              <a:pathLst>
                <a:path w="1121" h="5414" extrusionOk="0">
                  <a:moveTo>
                    <a:pt x="871" y="0"/>
                  </a:moveTo>
                  <a:cubicBezTo>
                    <a:pt x="788" y="0"/>
                    <a:pt x="707" y="47"/>
                    <a:pt x="678" y="155"/>
                  </a:cubicBezTo>
                  <a:cubicBezTo>
                    <a:pt x="321" y="1850"/>
                    <a:pt x="0" y="3546"/>
                    <a:pt x="393" y="5258"/>
                  </a:cubicBezTo>
                  <a:cubicBezTo>
                    <a:pt x="414" y="5366"/>
                    <a:pt x="494" y="5413"/>
                    <a:pt x="578" y="5413"/>
                  </a:cubicBezTo>
                  <a:cubicBezTo>
                    <a:pt x="702" y="5413"/>
                    <a:pt x="835" y="5311"/>
                    <a:pt x="803" y="5151"/>
                  </a:cubicBezTo>
                  <a:cubicBezTo>
                    <a:pt x="411" y="3510"/>
                    <a:pt x="732" y="1886"/>
                    <a:pt x="1089" y="262"/>
                  </a:cubicBezTo>
                  <a:cubicBezTo>
                    <a:pt x="1120" y="103"/>
                    <a:pt x="994" y="0"/>
                    <a:pt x="8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13"/>
            <p:cNvSpPr/>
            <p:nvPr/>
          </p:nvSpPr>
          <p:spPr>
            <a:xfrm>
              <a:off x="-393197" y="456621"/>
              <a:ext cx="39797" cy="58870"/>
            </a:xfrm>
            <a:custGeom>
              <a:avLst/>
              <a:gdLst/>
              <a:ahLst/>
              <a:cxnLst/>
              <a:rect l="l" t="t" r="r" b="b"/>
              <a:pathLst>
                <a:path w="1012" h="1497" extrusionOk="0">
                  <a:moveTo>
                    <a:pt x="715" y="0"/>
                  </a:moveTo>
                  <a:cubicBezTo>
                    <a:pt x="650" y="0"/>
                    <a:pt x="586" y="27"/>
                    <a:pt x="543" y="92"/>
                  </a:cubicBezTo>
                  <a:cubicBezTo>
                    <a:pt x="311" y="449"/>
                    <a:pt x="150" y="824"/>
                    <a:pt x="43" y="1234"/>
                  </a:cubicBezTo>
                  <a:cubicBezTo>
                    <a:pt x="1" y="1394"/>
                    <a:pt x="123" y="1496"/>
                    <a:pt x="244" y="1496"/>
                  </a:cubicBezTo>
                  <a:cubicBezTo>
                    <a:pt x="326" y="1496"/>
                    <a:pt x="407" y="1449"/>
                    <a:pt x="436" y="1341"/>
                  </a:cubicBezTo>
                  <a:cubicBezTo>
                    <a:pt x="543" y="966"/>
                    <a:pt x="703" y="627"/>
                    <a:pt x="900" y="306"/>
                  </a:cubicBezTo>
                  <a:cubicBezTo>
                    <a:pt x="1012" y="144"/>
                    <a:pt x="863" y="0"/>
                    <a:pt x="7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13"/>
            <p:cNvSpPr/>
            <p:nvPr/>
          </p:nvSpPr>
          <p:spPr>
            <a:xfrm>
              <a:off x="-79974" y="669330"/>
              <a:ext cx="108104" cy="56156"/>
            </a:xfrm>
            <a:custGeom>
              <a:avLst/>
              <a:gdLst/>
              <a:ahLst/>
              <a:cxnLst/>
              <a:rect l="l" t="t" r="r" b="b"/>
              <a:pathLst>
                <a:path w="2749" h="1428" extrusionOk="0">
                  <a:moveTo>
                    <a:pt x="2748" y="0"/>
                  </a:moveTo>
                  <a:cubicBezTo>
                    <a:pt x="1820" y="321"/>
                    <a:pt x="910" y="660"/>
                    <a:pt x="0" y="1017"/>
                  </a:cubicBezTo>
                  <a:cubicBezTo>
                    <a:pt x="393" y="1106"/>
                    <a:pt x="750" y="1249"/>
                    <a:pt x="1107" y="1428"/>
                  </a:cubicBezTo>
                  <a:cubicBezTo>
                    <a:pt x="1642" y="1142"/>
                    <a:pt x="2195" y="910"/>
                    <a:pt x="2748" y="696"/>
                  </a:cubicBezTo>
                  <a:lnTo>
                    <a:pt x="274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13"/>
            <p:cNvSpPr/>
            <p:nvPr/>
          </p:nvSpPr>
          <p:spPr>
            <a:xfrm>
              <a:off x="-53311" y="700908"/>
              <a:ext cx="442800" cy="600139"/>
            </a:xfrm>
            <a:custGeom>
              <a:avLst/>
              <a:gdLst/>
              <a:ahLst/>
              <a:cxnLst/>
              <a:rect l="l" t="t" r="r" b="b"/>
              <a:pathLst>
                <a:path w="11260" h="15261" extrusionOk="0">
                  <a:moveTo>
                    <a:pt x="5674" y="0"/>
                  </a:moveTo>
                  <a:cubicBezTo>
                    <a:pt x="3622" y="143"/>
                    <a:pt x="1731" y="749"/>
                    <a:pt x="0" y="1838"/>
                  </a:cubicBezTo>
                  <a:cubicBezTo>
                    <a:pt x="678" y="4693"/>
                    <a:pt x="1178" y="7726"/>
                    <a:pt x="2177" y="10492"/>
                  </a:cubicBezTo>
                  <a:cubicBezTo>
                    <a:pt x="2822" y="12288"/>
                    <a:pt x="4218" y="15260"/>
                    <a:pt x="6530" y="15260"/>
                  </a:cubicBezTo>
                  <a:cubicBezTo>
                    <a:pt x="6583" y="15260"/>
                    <a:pt x="6637" y="15259"/>
                    <a:pt x="6691" y="15255"/>
                  </a:cubicBezTo>
                  <a:cubicBezTo>
                    <a:pt x="8172" y="15166"/>
                    <a:pt x="9778" y="14060"/>
                    <a:pt x="10403" y="12704"/>
                  </a:cubicBezTo>
                  <a:cubicBezTo>
                    <a:pt x="11259" y="10831"/>
                    <a:pt x="10510" y="9350"/>
                    <a:pt x="9671" y="7672"/>
                  </a:cubicBezTo>
                  <a:cubicBezTo>
                    <a:pt x="8404" y="5067"/>
                    <a:pt x="7066" y="2516"/>
                    <a:pt x="567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13"/>
            <p:cNvSpPr/>
            <p:nvPr/>
          </p:nvSpPr>
          <p:spPr>
            <a:xfrm>
              <a:off x="44922" y="644751"/>
              <a:ext cx="63195" cy="46364"/>
            </a:xfrm>
            <a:custGeom>
              <a:avLst/>
              <a:gdLst/>
              <a:ahLst/>
              <a:cxnLst/>
              <a:rect l="l" t="t" r="r" b="b"/>
              <a:pathLst>
                <a:path w="1607" h="1179" extrusionOk="0">
                  <a:moveTo>
                    <a:pt x="1606" y="1"/>
                  </a:moveTo>
                  <a:lnTo>
                    <a:pt x="1606" y="1"/>
                  </a:lnTo>
                  <a:cubicBezTo>
                    <a:pt x="1071" y="161"/>
                    <a:pt x="536" y="322"/>
                    <a:pt x="0" y="500"/>
                  </a:cubicBezTo>
                  <a:lnTo>
                    <a:pt x="0" y="1178"/>
                  </a:lnTo>
                  <a:cubicBezTo>
                    <a:pt x="429" y="1053"/>
                    <a:pt x="875" y="928"/>
                    <a:pt x="1321" y="839"/>
                  </a:cubicBezTo>
                  <a:cubicBezTo>
                    <a:pt x="1410" y="554"/>
                    <a:pt x="1499" y="268"/>
                    <a:pt x="160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13"/>
            <p:cNvSpPr/>
            <p:nvPr/>
          </p:nvSpPr>
          <p:spPr>
            <a:xfrm>
              <a:off x="-208370" y="720531"/>
              <a:ext cx="153682" cy="47072"/>
            </a:xfrm>
            <a:custGeom>
              <a:avLst/>
              <a:gdLst/>
              <a:ahLst/>
              <a:cxnLst/>
              <a:rect l="l" t="t" r="r" b="b"/>
              <a:pathLst>
                <a:path w="3908" h="1197" extrusionOk="0">
                  <a:moveTo>
                    <a:pt x="2587" y="1"/>
                  </a:moveTo>
                  <a:cubicBezTo>
                    <a:pt x="1713" y="375"/>
                    <a:pt x="857" y="768"/>
                    <a:pt x="0" y="1196"/>
                  </a:cubicBezTo>
                  <a:cubicBezTo>
                    <a:pt x="574" y="1117"/>
                    <a:pt x="1142" y="1065"/>
                    <a:pt x="1707" y="1065"/>
                  </a:cubicBezTo>
                  <a:cubicBezTo>
                    <a:pt x="2162" y="1065"/>
                    <a:pt x="2616" y="1099"/>
                    <a:pt x="3069" y="1178"/>
                  </a:cubicBezTo>
                  <a:cubicBezTo>
                    <a:pt x="3087" y="1089"/>
                    <a:pt x="3140" y="1000"/>
                    <a:pt x="3212" y="946"/>
                  </a:cubicBezTo>
                  <a:cubicBezTo>
                    <a:pt x="3230" y="839"/>
                    <a:pt x="3283" y="768"/>
                    <a:pt x="3390" y="697"/>
                  </a:cubicBezTo>
                  <a:cubicBezTo>
                    <a:pt x="3569" y="589"/>
                    <a:pt x="3729" y="482"/>
                    <a:pt x="3908" y="375"/>
                  </a:cubicBezTo>
                  <a:cubicBezTo>
                    <a:pt x="3533" y="197"/>
                    <a:pt x="3123" y="90"/>
                    <a:pt x="2694" y="36"/>
                  </a:cubicBezTo>
                  <a:cubicBezTo>
                    <a:pt x="2659" y="36"/>
                    <a:pt x="2623" y="18"/>
                    <a:pt x="258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13"/>
            <p:cNvSpPr/>
            <p:nvPr/>
          </p:nvSpPr>
          <p:spPr>
            <a:xfrm>
              <a:off x="-395714" y="779046"/>
              <a:ext cx="313656" cy="95914"/>
            </a:xfrm>
            <a:custGeom>
              <a:avLst/>
              <a:gdLst/>
              <a:ahLst/>
              <a:cxnLst/>
              <a:rect l="l" t="t" r="r" b="b"/>
              <a:pathLst>
                <a:path w="7976" h="2439" extrusionOk="0">
                  <a:moveTo>
                    <a:pt x="6444" y="0"/>
                  </a:moveTo>
                  <a:cubicBezTo>
                    <a:pt x="5489" y="0"/>
                    <a:pt x="4542" y="150"/>
                    <a:pt x="3587" y="315"/>
                  </a:cubicBezTo>
                  <a:cubicBezTo>
                    <a:pt x="2355" y="975"/>
                    <a:pt x="1160" y="1689"/>
                    <a:pt x="0" y="2438"/>
                  </a:cubicBezTo>
                  <a:cubicBezTo>
                    <a:pt x="946" y="2402"/>
                    <a:pt x="1856" y="2313"/>
                    <a:pt x="2766" y="2170"/>
                  </a:cubicBezTo>
                  <a:cubicBezTo>
                    <a:pt x="4407" y="1296"/>
                    <a:pt x="6120" y="689"/>
                    <a:pt x="7958" y="368"/>
                  </a:cubicBezTo>
                  <a:lnTo>
                    <a:pt x="7976" y="368"/>
                  </a:lnTo>
                  <a:cubicBezTo>
                    <a:pt x="7958" y="297"/>
                    <a:pt x="7940" y="208"/>
                    <a:pt x="7922" y="136"/>
                  </a:cubicBezTo>
                  <a:cubicBezTo>
                    <a:pt x="7426" y="40"/>
                    <a:pt x="6934" y="0"/>
                    <a:pt x="644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13"/>
            <p:cNvSpPr/>
            <p:nvPr/>
          </p:nvSpPr>
          <p:spPr>
            <a:xfrm>
              <a:off x="-226617" y="809641"/>
              <a:ext cx="149474" cy="44241"/>
            </a:xfrm>
            <a:custGeom>
              <a:avLst/>
              <a:gdLst/>
              <a:ahLst/>
              <a:cxnLst/>
              <a:rect l="l" t="t" r="r" b="b"/>
              <a:pathLst>
                <a:path w="3801" h="1125" extrusionOk="0">
                  <a:moveTo>
                    <a:pt x="3765" y="1"/>
                  </a:moveTo>
                  <a:cubicBezTo>
                    <a:pt x="2445" y="233"/>
                    <a:pt x="1196" y="589"/>
                    <a:pt x="0" y="1125"/>
                  </a:cubicBezTo>
                  <a:cubicBezTo>
                    <a:pt x="1267" y="857"/>
                    <a:pt x="2516" y="536"/>
                    <a:pt x="3801" y="197"/>
                  </a:cubicBezTo>
                  <a:cubicBezTo>
                    <a:pt x="3801" y="143"/>
                    <a:pt x="3783" y="72"/>
                    <a:pt x="376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13"/>
            <p:cNvSpPr/>
            <p:nvPr/>
          </p:nvSpPr>
          <p:spPr>
            <a:xfrm>
              <a:off x="115078" y="610381"/>
              <a:ext cx="137559" cy="63903"/>
            </a:xfrm>
            <a:custGeom>
              <a:avLst/>
              <a:gdLst/>
              <a:ahLst/>
              <a:cxnLst/>
              <a:rect l="l" t="t" r="r" b="b"/>
              <a:pathLst>
                <a:path w="3498" h="1625" extrusionOk="0">
                  <a:moveTo>
                    <a:pt x="3498" y="0"/>
                  </a:moveTo>
                  <a:lnTo>
                    <a:pt x="3498" y="0"/>
                  </a:lnTo>
                  <a:cubicBezTo>
                    <a:pt x="2445" y="214"/>
                    <a:pt x="1392" y="446"/>
                    <a:pt x="357" y="732"/>
                  </a:cubicBezTo>
                  <a:cubicBezTo>
                    <a:pt x="215" y="1017"/>
                    <a:pt x="90" y="1321"/>
                    <a:pt x="1" y="1624"/>
                  </a:cubicBezTo>
                  <a:cubicBezTo>
                    <a:pt x="447" y="1553"/>
                    <a:pt x="911" y="1499"/>
                    <a:pt x="1374" y="1463"/>
                  </a:cubicBezTo>
                  <a:cubicBezTo>
                    <a:pt x="1999" y="857"/>
                    <a:pt x="2731" y="375"/>
                    <a:pt x="349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13"/>
            <p:cNvSpPr/>
            <p:nvPr/>
          </p:nvSpPr>
          <p:spPr>
            <a:xfrm>
              <a:off x="209104" y="696660"/>
              <a:ext cx="60364" cy="19702"/>
            </a:xfrm>
            <a:custGeom>
              <a:avLst/>
              <a:gdLst/>
              <a:ahLst/>
              <a:cxnLst/>
              <a:rect l="l" t="t" r="r" b="b"/>
              <a:pathLst>
                <a:path w="1535" h="501" extrusionOk="0">
                  <a:moveTo>
                    <a:pt x="1535" y="1"/>
                  </a:moveTo>
                  <a:lnTo>
                    <a:pt x="0" y="197"/>
                  </a:lnTo>
                  <a:cubicBezTo>
                    <a:pt x="54" y="304"/>
                    <a:pt x="108" y="394"/>
                    <a:pt x="179" y="501"/>
                  </a:cubicBezTo>
                  <a:cubicBezTo>
                    <a:pt x="625" y="358"/>
                    <a:pt x="1089" y="179"/>
                    <a:pt x="153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13"/>
            <p:cNvSpPr/>
            <p:nvPr/>
          </p:nvSpPr>
          <p:spPr>
            <a:xfrm>
              <a:off x="189442" y="583011"/>
              <a:ext cx="270910" cy="105981"/>
            </a:xfrm>
            <a:custGeom>
              <a:avLst/>
              <a:gdLst/>
              <a:ahLst/>
              <a:cxnLst/>
              <a:rect l="l" t="t" r="r" b="b"/>
              <a:pathLst>
                <a:path w="6889" h="2695" extrusionOk="0">
                  <a:moveTo>
                    <a:pt x="6888" y="0"/>
                  </a:moveTo>
                  <a:lnTo>
                    <a:pt x="6888" y="0"/>
                  </a:lnTo>
                  <a:cubicBezTo>
                    <a:pt x="5835" y="72"/>
                    <a:pt x="4783" y="197"/>
                    <a:pt x="3730" y="340"/>
                  </a:cubicBezTo>
                  <a:cubicBezTo>
                    <a:pt x="2356" y="750"/>
                    <a:pt x="1054" y="1321"/>
                    <a:pt x="1" y="2267"/>
                  </a:cubicBezTo>
                  <a:cubicBezTo>
                    <a:pt x="37" y="2302"/>
                    <a:pt x="90" y="2338"/>
                    <a:pt x="126" y="2409"/>
                  </a:cubicBezTo>
                  <a:cubicBezTo>
                    <a:pt x="179" y="2498"/>
                    <a:pt x="233" y="2606"/>
                    <a:pt x="286" y="2695"/>
                  </a:cubicBezTo>
                  <a:cubicBezTo>
                    <a:pt x="1303" y="2570"/>
                    <a:pt x="2303" y="2427"/>
                    <a:pt x="3302" y="2302"/>
                  </a:cubicBezTo>
                  <a:cubicBezTo>
                    <a:pt x="4569" y="1660"/>
                    <a:pt x="5764" y="875"/>
                    <a:pt x="688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13"/>
            <p:cNvSpPr/>
            <p:nvPr/>
          </p:nvSpPr>
          <p:spPr>
            <a:xfrm>
              <a:off x="11575" y="879640"/>
              <a:ext cx="165047" cy="351526"/>
            </a:xfrm>
            <a:custGeom>
              <a:avLst/>
              <a:gdLst/>
              <a:ahLst/>
              <a:cxnLst/>
              <a:rect l="l" t="t" r="r" b="b"/>
              <a:pathLst>
                <a:path w="4197" h="8939" extrusionOk="0">
                  <a:moveTo>
                    <a:pt x="204" y="0"/>
                  </a:moveTo>
                  <a:cubicBezTo>
                    <a:pt x="99" y="0"/>
                    <a:pt x="1" y="67"/>
                    <a:pt x="10" y="201"/>
                  </a:cubicBezTo>
                  <a:cubicBezTo>
                    <a:pt x="331" y="3449"/>
                    <a:pt x="1616" y="6410"/>
                    <a:pt x="3775" y="8873"/>
                  </a:cubicBezTo>
                  <a:cubicBezTo>
                    <a:pt x="3817" y="8919"/>
                    <a:pt x="3865" y="8938"/>
                    <a:pt x="3911" y="8938"/>
                  </a:cubicBezTo>
                  <a:cubicBezTo>
                    <a:pt x="4062" y="8938"/>
                    <a:pt x="4196" y="8733"/>
                    <a:pt x="4060" y="8569"/>
                  </a:cubicBezTo>
                  <a:cubicBezTo>
                    <a:pt x="1990" y="6214"/>
                    <a:pt x="741" y="3324"/>
                    <a:pt x="438" y="201"/>
                  </a:cubicBezTo>
                  <a:cubicBezTo>
                    <a:pt x="420" y="67"/>
                    <a:pt x="309" y="0"/>
                    <a:pt x="2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13"/>
            <p:cNvSpPr/>
            <p:nvPr/>
          </p:nvSpPr>
          <p:spPr>
            <a:xfrm>
              <a:off x="-10133" y="824467"/>
              <a:ext cx="24499" cy="38145"/>
            </a:xfrm>
            <a:custGeom>
              <a:avLst/>
              <a:gdLst/>
              <a:ahLst/>
              <a:cxnLst/>
              <a:rect l="l" t="t" r="r" b="b"/>
              <a:pathLst>
                <a:path w="623" h="970" extrusionOk="0">
                  <a:moveTo>
                    <a:pt x="260" y="0"/>
                  </a:moveTo>
                  <a:cubicBezTo>
                    <a:pt x="135" y="0"/>
                    <a:pt x="1" y="103"/>
                    <a:pt x="44" y="266"/>
                  </a:cubicBezTo>
                  <a:cubicBezTo>
                    <a:pt x="80" y="444"/>
                    <a:pt x="133" y="641"/>
                    <a:pt x="187" y="819"/>
                  </a:cubicBezTo>
                  <a:cubicBezTo>
                    <a:pt x="208" y="925"/>
                    <a:pt x="285" y="969"/>
                    <a:pt x="365" y="969"/>
                  </a:cubicBezTo>
                  <a:cubicBezTo>
                    <a:pt x="489" y="969"/>
                    <a:pt x="623" y="863"/>
                    <a:pt x="580" y="712"/>
                  </a:cubicBezTo>
                  <a:cubicBezTo>
                    <a:pt x="544" y="516"/>
                    <a:pt x="490" y="337"/>
                    <a:pt x="437" y="141"/>
                  </a:cubicBezTo>
                  <a:cubicBezTo>
                    <a:pt x="416" y="43"/>
                    <a:pt x="340" y="0"/>
                    <a:pt x="2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13"/>
            <p:cNvSpPr/>
            <p:nvPr/>
          </p:nvSpPr>
          <p:spPr>
            <a:xfrm>
              <a:off x="266283" y="276630"/>
              <a:ext cx="174406" cy="236029"/>
            </a:xfrm>
            <a:custGeom>
              <a:avLst/>
              <a:gdLst/>
              <a:ahLst/>
              <a:cxnLst/>
              <a:rect l="l" t="t" r="r" b="b"/>
              <a:pathLst>
                <a:path w="4435" h="6002" extrusionOk="0">
                  <a:moveTo>
                    <a:pt x="326" y="1"/>
                  </a:moveTo>
                  <a:cubicBezTo>
                    <a:pt x="156" y="1"/>
                    <a:pt x="0" y="210"/>
                    <a:pt x="170" y="351"/>
                  </a:cubicBezTo>
                  <a:cubicBezTo>
                    <a:pt x="1954" y="1796"/>
                    <a:pt x="3257" y="3652"/>
                    <a:pt x="3989" y="5847"/>
                  </a:cubicBezTo>
                  <a:cubicBezTo>
                    <a:pt x="4017" y="5955"/>
                    <a:pt x="4101" y="6002"/>
                    <a:pt x="4186" y="6002"/>
                  </a:cubicBezTo>
                  <a:cubicBezTo>
                    <a:pt x="4310" y="6002"/>
                    <a:pt x="4434" y="5899"/>
                    <a:pt x="4381" y="5740"/>
                  </a:cubicBezTo>
                  <a:cubicBezTo>
                    <a:pt x="3649" y="3474"/>
                    <a:pt x="2311" y="1547"/>
                    <a:pt x="456" y="48"/>
                  </a:cubicBezTo>
                  <a:cubicBezTo>
                    <a:pt x="415" y="15"/>
                    <a:pt x="370" y="1"/>
                    <a:pt x="3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13"/>
            <p:cNvSpPr/>
            <p:nvPr/>
          </p:nvSpPr>
          <p:spPr>
            <a:xfrm>
              <a:off x="249059" y="1178274"/>
              <a:ext cx="63589" cy="65240"/>
            </a:xfrm>
            <a:custGeom>
              <a:avLst/>
              <a:gdLst/>
              <a:ahLst/>
              <a:cxnLst/>
              <a:rect l="l" t="t" r="r" b="b"/>
              <a:pathLst>
                <a:path w="1617" h="1659" extrusionOk="0">
                  <a:moveTo>
                    <a:pt x="1412" y="1"/>
                  </a:moveTo>
                  <a:cubicBezTo>
                    <a:pt x="1303" y="1"/>
                    <a:pt x="1188" y="72"/>
                    <a:pt x="1179" y="208"/>
                  </a:cubicBezTo>
                  <a:cubicBezTo>
                    <a:pt x="1143" y="726"/>
                    <a:pt x="751" y="1136"/>
                    <a:pt x="251" y="1243"/>
                  </a:cubicBezTo>
                  <a:cubicBezTo>
                    <a:pt x="0" y="1293"/>
                    <a:pt x="79" y="1658"/>
                    <a:pt x="311" y="1658"/>
                  </a:cubicBezTo>
                  <a:cubicBezTo>
                    <a:pt x="326" y="1658"/>
                    <a:pt x="342" y="1657"/>
                    <a:pt x="358" y="1653"/>
                  </a:cubicBezTo>
                  <a:cubicBezTo>
                    <a:pt x="1054" y="1493"/>
                    <a:pt x="1554" y="904"/>
                    <a:pt x="1607" y="208"/>
                  </a:cubicBezTo>
                  <a:cubicBezTo>
                    <a:pt x="1616" y="68"/>
                    <a:pt x="1517" y="1"/>
                    <a:pt x="14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13"/>
            <p:cNvSpPr/>
            <p:nvPr/>
          </p:nvSpPr>
          <p:spPr>
            <a:xfrm>
              <a:off x="-512903" y="130262"/>
              <a:ext cx="1033579" cy="1203856"/>
            </a:xfrm>
            <a:custGeom>
              <a:avLst/>
              <a:gdLst/>
              <a:ahLst/>
              <a:cxnLst/>
              <a:rect l="l" t="t" r="r" b="b"/>
              <a:pathLst>
                <a:path w="26283" h="30613" extrusionOk="0">
                  <a:moveTo>
                    <a:pt x="19467" y="12209"/>
                  </a:moveTo>
                  <a:lnTo>
                    <a:pt x="19467" y="12209"/>
                  </a:lnTo>
                  <a:cubicBezTo>
                    <a:pt x="18700" y="12584"/>
                    <a:pt x="17968" y="13066"/>
                    <a:pt x="17343" y="13672"/>
                  </a:cubicBezTo>
                  <a:cubicBezTo>
                    <a:pt x="16880" y="13708"/>
                    <a:pt x="16416" y="13762"/>
                    <a:pt x="15970" y="13833"/>
                  </a:cubicBezTo>
                  <a:cubicBezTo>
                    <a:pt x="16059" y="13530"/>
                    <a:pt x="16184" y="13226"/>
                    <a:pt x="16326" y="12941"/>
                  </a:cubicBezTo>
                  <a:cubicBezTo>
                    <a:pt x="17361" y="12655"/>
                    <a:pt x="18414" y="12423"/>
                    <a:pt x="19467" y="12209"/>
                  </a:cubicBezTo>
                  <a:close/>
                  <a:moveTo>
                    <a:pt x="24748" y="11513"/>
                  </a:moveTo>
                  <a:lnTo>
                    <a:pt x="24748" y="11513"/>
                  </a:lnTo>
                  <a:cubicBezTo>
                    <a:pt x="23624" y="12388"/>
                    <a:pt x="22429" y="13173"/>
                    <a:pt x="21162" y="13815"/>
                  </a:cubicBezTo>
                  <a:cubicBezTo>
                    <a:pt x="20163" y="13940"/>
                    <a:pt x="19163" y="14083"/>
                    <a:pt x="18146" y="14208"/>
                  </a:cubicBezTo>
                  <a:cubicBezTo>
                    <a:pt x="18093" y="14119"/>
                    <a:pt x="18039" y="14011"/>
                    <a:pt x="17986" y="13922"/>
                  </a:cubicBezTo>
                  <a:cubicBezTo>
                    <a:pt x="17950" y="13851"/>
                    <a:pt x="17897" y="13815"/>
                    <a:pt x="17861" y="13780"/>
                  </a:cubicBezTo>
                  <a:cubicBezTo>
                    <a:pt x="18914" y="12834"/>
                    <a:pt x="20216" y="12263"/>
                    <a:pt x="21590" y="11853"/>
                  </a:cubicBezTo>
                  <a:cubicBezTo>
                    <a:pt x="22643" y="11710"/>
                    <a:pt x="23695" y="11585"/>
                    <a:pt x="24748" y="11513"/>
                  </a:cubicBezTo>
                  <a:close/>
                  <a:moveTo>
                    <a:pt x="15791" y="13084"/>
                  </a:moveTo>
                  <a:cubicBezTo>
                    <a:pt x="15684" y="13351"/>
                    <a:pt x="15595" y="13637"/>
                    <a:pt x="15506" y="13922"/>
                  </a:cubicBezTo>
                  <a:cubicBezTo>
                    <a:pt x="15060" y="14011"/>
                    <a:pt x="14614" y="14136"/>
                    <a:pt x="14185" y="14261"/>
                  </a:cubicBezTo>
                  <a:lnTo>
                    <a:pt x="14185" y="13583"/>
                  </a:lnTo>
                  <a:cubicBezTo>
                    <a:pt x="14721" y="13405"/>
                    <a:pt x="15256" y="13244"/>
                    <a:pt x="15791" y="13084"/>
                  </a:cubicBezTo>
                  <a:close/>
                  <a:moveTo>
                    <a:pt x="19895" y="14404"/>
                  </a:moveTo>
                  <a:lnTo>
                    <a:pt x="19895" y="14404"/>
                  </a:lnTo>
                  <a:cubicBezTo>
                    <a:pt x="19449" y="14582"/>
                    <a:pt x="18985" y="14761"/>
                    <a:pt x="18539" y="14904"/>
                  </a:cubicBezTo>
                  <a:cubicBezTo>
                    <a:pt x="18485" y="14797"/>
                    <a:pt x="18414" y="14707"/>
                    <a:pt x="18360" y="14600"/>
                  </a:cubicBezTo>
                  <a:lnTo>
                    <a:pt x="19895" y="14404"/>
                  </a:lnTo>
                  <a:close/>
                  <a:moveTo>
                    <a:pt x="13757" y="13708"/>
                  </a:moveTo>
                  <a:lnTo>
                    <a:pt x="13757" y="14404"/>
                  </a:lnTo>
                  <a:cubicBezTo>
                    <a:pt x="13204" y="14618"/>
                    <a:pt x="12651" y="14850"/>
                    <a:pt x="12116" y="15136"/>
                  </a:cubicBezTo>
                  <a:cubicBezTo>
                    <a:pt x="11759" y="14957"/>
                    <a:pt x="11402" y="14814"/>
                    <a:pt x="11009" y="14725"/>
                  </a:cubicBezTo>
                  <a:cubicBezTo>
                    <a:pt x="11919" y="14368"/>
                    <a:pt x="12829" y="14029"/>
                    <a:pt x="13757" y="13708"/>
                  </a:cubicBezTo>
                  <a:close/>
                  <a:moveTo>
                    <a:pt x="10331" y="15011"/>
                  </a:moveTo>
                  <a:cubicBezTo>
                    <a:pt x="10367" y="15028"/>
                    <a:pt x="10403" y="15046"/>
                    <a:pt x="10438" y="15046"/>
                  </a:cubicBezTo>
                  <a:cubicBezTo>
                    <a:pt x="10867" y="15100"/>
                    <a:pt x="11277" y="15207"/>
                    <a:pt x="11652" y="15385"/>
                  </a:cubicBezTo>
                  <a:cubicBezTo>
                    <a:pt x="11473" y="15492"/>
                    <a:pt x="11313" y="15599"/>
                    <a:pt x="11134" y="15707"/>
                  </a:cubicBezTo>
                  <a:cubicBezTo>
                    <a:pt x="11027" y="15778"/>
                    <a:pt x="10974" y="15849"/>
                    <a:pt x="10956" y="15956"/>
                  </a:cubicBezTo>
                  <a:cubicBezTo>
                    <a:pt x="10884" y="16010"/>
                    <a:pt x="10831" y="16099"/>
                    <a:pt x="10813" y="16188"/>
                  </a:cubicBezTo>
                  <a:cubicBezTo>
                    <a:pt x="10360" y="16109"/>
                    <a:pt x="9906" y="16075"/>
                    <a:pt x="9451" y="16075"/>
                  </a:cubicBezTo>
                  <a:cubicBezTo>
                    <a:pt x="8886" y="16075"/>
                    <a:pt x="8318" y="16127"/>
                    <a:pt x="7744" y="16206"/>
                  </a:cubicBezTo>
                  <a:cubicBezTo>
                    <a:pt x="8601" y="15778"/>
                    <a:pt x="9457" y="15385"/>
                    <a:pt x="10331" y="15011"/>
                  </a:cubicBezTo>
                  <a:close/>
                  <a:moveTo>
                    <a:pt x="11045" y="17277"/>
                  </a:moveTo>
                  <a:cubicBezTo>
                    <a:pt x="11063" y="17348"/>
                    <a:pt x="11081" y="17419"/>
                    <a:pt x="11081" y="17473"/>
                  </a:cubicBezTo>
                  <a:cubicBezTo>
                    <a:pt x="9796" y="17812"/>
                    <a:pt x="8547" y="18133"/>
                    <a:pt x="7280" y="18401"/>
                  </a:cubicBezTo>
                  <a:cubicBezTo>
                    <a:pt x="8476" y="17865"/>
                    <a:pt x="9725" y="17509"/>
                    <a:pt x="11045" y="17277"/>
                  </a:cubicBezTo>
                  <a:close/>
                  <a:moveTo>
                    <a:pt x="13791" y="853"/>
                  </a:moveTo>
                  <a:cubicBezTo>
                    <a:pt x="19239" y="853"/>
                    <a:pt x="24151" y="4910"/>
                    <a:pt x="25319" y="10639"/>
                  </a:cubicBezTo>
                  <a:cubicBezTo>
                    <a:pt x="17076" y="11121"/>
                    <a:pt x="9029" y="13887"/>
                    <a:pt x="2159" y="18472"/>
                  </a:cubicBezTo>
                  <a:cubicBezTo>
                    <a:pt x="964" y="15724"/>
                    <a:pt x="1517" y="12156"/>
                    <a:pt x="2302" y="9372"/>
                  </a:cubicBezTo>
                  <a:cubicBezTo>
                    <a:pt x="3301" y="5786"/>
                    <a:pt x="5567" y="3591"/>
                    <a:pt x="8850" y="2003"/>
                  </a:cubicBezTo>
                  <a:cubicBezTo>
                    <a:pt x="10488" y="1215"/>
                    <a:pt x="12164" y="853"/>
                    <a:pt x="13791" y="853"/>
                  </a:cubicBezTo>
                  <a:close/>
                  <a:moveTo>
                    <a:pt x="9424" y="16498"/>
                  </a:moveTo>
                  <a:cubicBezTo>
                    <a:pt x="9914" y="16498"/>
                    <a:pt x="10406" y="16538"/>
                    <a:pt x="10902" y="16634"/>
                  </a:cubicBezTo>
                  <a:cubicBezTo>
                    <a:pt x="10920" y="16706"/>
                    <a:pt x="10938" y="16795"/>
                    <a:pt x="10956" y="16866"/>
                  </a:cubicBezTo>
                  <a:lnTo>
                    <a:pt x="10938" y="16866"/>
                  </a:lnTo>
                  <a:cubicBezTo>
                    <a:pt x="9100" y="17187"/>
                    <a:pt x="7387" y="17794"/>
                    <a:pt x="5746" y="18668"/>
                  </a:cubicBezTo>
                  <a:cubicBezTo>
                    <a:pt x="4836" y="18811"/>
                    <a:pt x="3926" y="18900"/>
                    <a:pt x="2980" y="18936"/>
                  </a:cubicBezTo>
                  <a:cubicBezTo>
                    <a:pt x="4140" y="18187"/>
                    <a:pt x="5335" y="17473"/>
                    <a:pt x="6567" y="16813"/>
                  </a:cubicBezTo>
                  <a:cubicBezTo>
                    <a:pt x="7522" y="16648"/>
                    <a:pt x="8469" y="16498"/>
                    <a:pt x="9424" y="16498"/>
                  </a:cubicBezTo>
                  <a:close/>
                  <a:moveTo>
                    <a:pt x="17361" y="14511"/>
                  </a:moveTo>
                  <a:cubicBezTo>
                    <a:pt x="18753" y="17027"/>
                    <a:pt x="20091" y="19578"/>
                    <a:pt x="21358" y="22183"/>
                  </a:cubicBezTo>
                  <a:cubicBezTo>
                    <a:pt x="22197" y="23861"/>
                    <a:pt x="22946" y="25342"/>
                    <a:pt x="22090" y="27215"/>
                  </a:cubicBezTo>
                  <a:cubicBezTo>
                    <a:pt x="21465" y="28571"/>
                    <a:pt x="19859" y="29677"/>
                    <a:pt x="18378" y="29766"/>
                  </a:cubicBezTo>
                  <a:cubicBezTo>
                    <a:pt x="18324" y="29770"/>
                    <a:pt x="18270" y="29771"/>
                    <a:pt x="18217" y="29771"/>
                  </a:cubicBezTo>
                  <a:cubicBezTo>
                    <a:pt x="15905" y="29771"/>
                    <a:pt x="14509" y="26799"/>
                    <a:pt x="13864" y="25003"/>
                  </a:cubicBezTo>
                  <a:cubicBezTo>
                    <a:pt x="12865" y="22237"/>
                    <a:pt x="12365" y="19204"/>
                    <a:pt x="11687" y="16349"/>
                  </a:cubicBezTo>
                  <a:cubicBezTo>
                    <a:pt x="13418" y="15260"/>
                    <a:pt x="15309" y="14654"/>
                    <a:pt x="17361" y="14511"/>
                  </a:cubicBezTo>
                  <a:close/>
                  <a:moveTo>
                    <a:pt x="14124" y="1"/>
                  </a:moveTo>
                  <a:cubicBezTo>
                    <a:pt x="12374" y="1"/>
                    <a:pt x="10608" y="373"/>
                    <a:pt x="8940" y="1058"/>
                  </a:cubicBezTo>
                  <a:cubicBezTo>
                    <a:pt x="5442" y="2503"/>
                    <a:pt x="3016" y="4823"/>
                    <a:pt x="1713" y="8391"/>
                  </a:cubicBezTo>
                  <a:cubicBezTo>
                    <a:pt x="571" y="11603"/>
                    <a:pt x="0" y="16028"/>
                    <a:pt x="1571" y="19186"/>
                  </a:cubicBezTo>
                  <a:cubicBezTo>
                    <a:pt x="1588" y="19257"/>
                    <a:pt x="1606" y="19311"/>
                    <a:pt x="1642" y="19364"/>
                  </a:cubicBezTo>
                  <a:cubicBezTo>
                    <a:pt x="1624" y="19578"/>
                    <a:pt x="1767" y="19810"/>
                    <a:pt x="2052" y="19810"/>
                  </a:cubicBezTo>
                  <a:cubicBezTo>
                    <a:pt x="5264" y="19810"/>
                    <a:pt x="8190" y="19097"/>
                    <a:pt x="11277" y="18294"/>
                  </a:cubicBezTo>
                  <a:cubicBezTo>
                    <a:pt x="11901" y="21238"/>
                    <a:pt x="12472" y="24289"/>
                    <a:pt x="13793" y="26965"/>
                  </a:cubicBezTo>
                  <a:cubicBezTo>
                    <a:pt x="14615" y="28660"/>
                    <a:pt x="16212" y="30613"/>
                    <a:pt x="18260" y="30613"/>
                  </a:cubicBezTo>
                  <a:cubicBezTo>
                    <a:pt x="18433" y="30613"/>
                    <a:pt x="18609" y="30599"/>
                    <a:pt x="18789" y="30569"/>
                  </a:cubicBezTo>
                  <a:cubicBezTo>
                    <a:pt x="21322" y="30159"/>
                    <a:pt x="23892" y="27483"/>
                    <a:pt x="23303" y="24771"/>
                  </a:cubicBezTo>
                  <a:cubicBezTo>
                    <a:pt x="22946" y="23058"/>
                    <a:pt x="21947" y="21452"/>
                    <a:pt x="21162" y="19882"/>
                  </a:cubicBezTo>
                  <a:cubicBezTo>
                    <a:pt x="20448" y="18472"/>
                    <a:pt x="19699" y="17063"/>
                    <a:pt x="18949" y="15653"/>
                  </a:cubicBezTo>
                  <a:cubicBezTo>
                    <a:pt x="21608" y="14761"/>
                    <a:pt x="23963" y="13280"/>
                    <a:pt x="26122" y="11496"/>
                  </a:cubicBezTo>
                  <a:cubicBezTo>
                    <a:pt x="26265" y="11353"/>
                    <a:pt x="26283" y="11192"/>
                    <a:pt x="26229" y="11067"/>
                  </a:cubicBezTo>
                  <a:cubicBezTo>
                    <a:pt x="26229" y="11014"/>
                    <a:pt x="26229" y="10978"/>
                    <a:pt x="26229" y="10925"/>
                  </a:cubicBezTo>
                  <a:cubicBezTo>
                    <a:pt x="25622" y="7231"/>
                    <a:pt x="23535" y="4020"/>
                    <a:pt x="20466" y="1914"/>
                  </a:cubicBezTo>
                  <a:cubicBezTo>
                    <a:pt x="18532" y="598"/>
                    <a:pt x="16341" y="1"/>
                    <a:pt x="1412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7" name="Google Shape;337;p13"/>
          <p:cNvGrpSpPr/>
          <p:nvPr/>
        </p:nvGrpSpPr>
        <p:grpSpPr>
          <a:xfrm>
            <a:off x="8398534" y="103885"/>
            <a:ext cx="988295" cy="1014625"/>
            <a:chOff x="8095121" y="-207949"/>
            <a:chExt cx="1595825" cy="1638342"/>
          </a:xfrm>
        </p:grpSpPr>
        <p:grpSp>
          <p:nvGrpSpPr>
            <p:cNvPr id="338" name="Google Shape;338;p13"/>
            <p:cNvGrpSpPr/>
            <p:nvPr/>
          </p:nvGrpSpPr>
          <p:grpSpPr>
            <a:xfrm rot="-2264766">
              <a:off x="8376220" y="-24641"/>
              <a:ext cx="1033628" cy="1271725"/>
              <a:chOff x="8713775" y="1167925"/>
              <a:chExt cx="720425" cy="886375"/>
            </a:xfrm>
          </p:grpSpPr>
          <p:sp>
            <p:nvSpPr>
              <p:cNvPr id="339" name="Google Shape;339;p13"/>
              <p:cNvSpPr/>
              <p:nvPr/>
            </p:nvSpPr>
            <p:spPr>
              <a:xfrm>
                <a:off x="8713775" y="1167925"/>
                <a:ext cx="720425" cy="886375"/>
              </a:xfrm>
              <a:custGeom>
                <a:avLst/>
                <a:gdLst/>
                <a:ahLst/>
                <a:cxnLst/>
                <a:rect l="l" t="t" r="r" b="b"/>
                <a:pathLst>
                  <a:path w="28817" h="35455" extrusionOk="0">
                    <a:moveTo>
                      <a:pt x="12436" y="1535"/>
                    </a:moveTo>
                    <a:cubicBezTo>
                      <a:pt x="13864" y="1535"/>
                      <a:pt x="15024" y="2695"/>
                      <a:pt x="15024" y="4122"/>
                    </a:cubicBezTo>
                    <a:lnTo>
                      <a:pt x="15024" y="7959"/>
                    </a:lnTo>
                    <a:cubicBezTo>
                      <a:pt x="14827" y="7959"/>
                      <a:pt x="14613" y="7941"/>
                      <a:pt x="14399" y="7941"/>
                    </a:cubicBezTo>
                    <a:cubicBezTo>
                      <a:pt x="14221" y="7941"/>
                      <a:pt x="14042" y="7941"/>
                      <a:pt x="13864" y="7959"/>
                    </a:cubicBezTo>
                    <a:lnTo>
                      <a:pt x="13864" y="5175"/>
                    </a:lnTo>
                    <a:cubicBezTo>
                      <a:pt x="13882" y="4890"/>
                      <a:pt x="13917" y="3551"/>
                      <a:pt x="12990" y="2945"/>
                    </a:cubicBezTo>
                    <a:cubicBezTo>
                      <a:pt x="12707" y="2765"/>
                      <a:pt x="12396" y="2668"/>
                      <a:pt x="12045" y="2668"/>
                    </a:cubicBezTo>
                    <a:cubicBezTo>
                      <a:pt x="11908" y="2668"/>
                      <a:pt x="11765" y="2683"/>
                      <a:pt x="11616" y="2713"/>
                    </a:cubicBezTo>
                    <a:lnTo>
                      <a:pt x="11616" y="1660"/>
                    </a:lnTo>
                    <a:cubicBezTo>
                      <a:pt x="11883" y="1571"/>
                      <a:pt x="12169" y="1535"/>
                      <a:pt x="12436" y="1535"/>
                    </a:cubicBezTo>
                    <a:close/>
                    <a:moveTo>
                      <a:pt x="7869" y="10314"/>
                    </a:moveTo>
                    <a:lnTo>
                      <a:pt x="7869" y="10314"/>
                    </a:lnTo>
                    <a:cubicBezTo>
                      <a:pt x="7744" y="10457"/>
                      <a:pt x="7619" y="10617"/>
                      <a:pt x="7512" y="10778"/>
                    </a:cubicBezTo>
                    <a:cubicBezTo>
                      <a:pt x="5799" y="13151"/>
                      <a:pt x="5781" y="16898"/>
                      <a:pt x="7476" y="21947"/>
                    </a:cubicBezTo>
                    <a:cubicBezTo>
                      <a:pt x="8119" y="23856"/>
                      <a:pt x="8565" y="25748"/>
                      <a:pt x="8957" y="27425"/>
                    </a:cubicBezTo>
                    <a:cubicBezTo>
                      <a:pt x="9171" y="28281"/>
                      <a:pt x="9368" y="29084"/>
                      <a:pt x="9564" y="29834"/>
                    </a:cubicBezTo>
                    <a:cubicBezTo>
                      <a:pt x="9921" y="31207"/>
                      <a:pt x="10367" y="32599"/>
                      <a:pt x="11116" y="33670"/>
                    </a:cubicBezTo>
                    <a:cubicBezTo>
                      <a:pt x="10884" y="33741"/>
                      <a:pt x="10670" y="33795"/>
                      <a:pt x="10438" y="33812"/>
                    </a:cubicBezTo>
                    <a:cubicBezTo>
                      <a:pt x="10297" y="33831"/>
                      <a:pt x="10161" y="33840"/>
                      <a:pt x="10029" y="33840"/>
                    </a:cubicBezTo>
                    <a:cubicBezTo>
                      <a:pt x="7859" y="33840"/>
                      <a:pt x="6881" y="31360"/>
                      <a:pt x="5299" y="26818"/>
                    </a:cubicBezTo>
                    <a:cubicBezTo>
                      <a:pt x="4871" y="25551"/>
                      <a:pt x="4407" y="24249"/>
                      <a:pt x="3854" y="22857"/>
                    </a:cubicBezTo>
                    <a:cubicBezTo>
                      <a:pt x="1963" y="18057"/>
                      <a:pt x="1588" y="14632"/>
                      <a:pt x="2748" y="12687"/>
                    </a:cubicBezTo>
                    <a:cubicBezTo>
                      <a:pt x="3729" y="11027"/>
                      <a:pt x="5692" y="10581"/>
                      <a:pt x="7494" y="10349"/>
                    </a:cubicBezTo>
                    <a:cubicBezTo>
                      <a:pt x="7637" y="10332"/>
                      <a:pt x="7762" y="10332"/>
                      <a:pt x="7869" y="10314"/>
                    </a:cubicBezTo>
                    <a:close/>
                    <a:moveTo>
                      <a:pt x="20930" y="10314"/>
                    </a:moveTo>
                    <a:lnTo>
                      <a:pt x="20930" y="10314"/>
                    </a:lnTo>
                    <a:cubicBezTo>
                      <a:pt x="21054" y="10332"/>
                      <a:pt x="21179" y="10332"/>
                      <a:pt x="21304" y="10349"/>
                    </a:cubicBezTo>
                    <a:cubicBezTo>
                      <a:pt x="23106" y="10581"/>
                      <a:pt x="25087" y="11027"/>
                      <a:pt x="26068" y="12687"/>
                    </a:cubicBezTo>
                    <a:cubicBezTo>
                      <a:pt x="27228" y="14632"/>
                      <a:pt x="26853" y="18057"/>
                      <a:pt x="24944" y="22857"/>
                    </a:cubicBezTo>
                    <a:cubicBezTo>
                      <a:pt x="24409" y="24249"/>
                      <a:pt x="23945" y="25551"/>
                      <a:pt x="23517" y="26818"/>
                    </a:cubicBezTo>
                    <a:cubicBezTo>
                      <a:pt x="21936" y="31360"/>
                      <a:pt x="20957" y="33840"/>
                      <a:pt x="18787" y="33840"/>
                    </a:cubicBezTo>
                    <a:cubicBezTo>
                      <a:pt x="18655" y="33840"/>
                      <a:pt x="18519" y="33831"/>
                      <a:pt x="18378" y="33812"/>
                    </a:cubicBezTo>
                    <a:cubicBezTo>
                      <a:pt x="18146" y="33795"/>
                      <a:pt x="17914" y="33741"/>
                      <a:pt x="17700" y="33670"/>
                    </a:cubicBezTo>
                    <a:cubicBezTo>
                      <a:pt x="17861" y="33438"/>
                      <a:pt x="18003" y="33188"/>
                      <a:pt x="18146" y="32920"/>
                    </a:cubicBezTo>
                    <a:cubicBezTo>
                      <a:pt x="18878" y="31511"/>
                      <a:pt x="19324" y="29619"/>
                      <a:pt x="19841" y="27425"/>
                    </a:cubicBezTo>
                    <a:cubicBezTo>
                      <a:pt x="20252" y="25748"/>
                      <a:pt x="20698" y="23856"/>
                      <a:pt x="21340" y="21947"/>
                    </a:cubicBezTo>
                    <a:cubicBezTo>
                      <a:pt x="23017" y="16898"/>
                      <a:pt x="23017" y="13151"/>
                      <a:pt x="21304" y="10778"/>
                    </a:cubicBezTo>
                    <a:cubicBezTo>
                      <a:pt x="21197" y="10617"/>
                      <a:pt x="21072" y="10457"/>
                      <a:pt x="20930" y="10314"/>
                    </a:cubicBezTo>
                    <a:close/>
                    <a:moveTo>
                      <a:pt x="14399" y="9475"/>
                    </a:moveTo>
                    <a:cubicBezTo>
                      <a:pt x="17111" y="9475"/>
                      <a:pt x="19020" y="10225"/>
                      <a:pt x="20055" y="11670"/>
                    </a:cubicBezTo>
                    <a:cubicBezTo>
                      <a:pt x="21465" y="13615"/>
                      <a:pt x="21393" y="16916"/>
                      <a:pt x="19877" y="21448"/>
                    </a:cubicBezTo>
                    <a:cubicBezTo>
                      <a:pt x="19217" y="23428"/>
                      <a:pt x="18753" y="25355"/>
                      <a:pt x="18360" y="27068"/>
                    </a:cubicBezTo>
                    <a:cubicBezTo>
                      <a:pt x="17272" y="31564"/>
                      <a:pt x="16612" y="33920"/>
                      <a:pt x="14399" y="33920"/>
                    </a:cubicBezTo>
                    <a:cubicBezTo>
                      <a:pt x="12811" y="33920"/>
                      <a:pt x="11937" y="32742"/>
                      <a:pt x="11045" y="29441"/>
                    </a:cubicBezTo>
                    <a:cubicBezTo>
                      <a:pt x="10848" y="28710"/>
                      <a:pt x="10652" y="27907"/>
                      <a:pt x="10456" y="27068"/>
                    </a:cubicBezTo>
                    <a:cubicBezTo>
                      <a:pt x="10046" y="25355"/>
                      <a:pt x="9599" y="23428"/>
                      <a:pt x="8939" y="21448"/>
                    </a:cubicBezTo>
                    <a:cubicBezTo>
                      <a:pt x="7405" y="16916"/>
                      <a:pt x="7351" y="13615"/>
                      <a:pt x="8761" y="11670"/>
                    </a:cubicBezTo>
                    <a:cubicBezTo>
                      <a:pt x="9796" y="10225"/>
                      <a:pt x="11705" y="9475"/>
                      <a:pt x="14399" y="9475"/>
                    </a:cubicBezTo>
                    <a:close/>
                    <a:moveTo>
                      <a:pt x="12436" y="1"/>
                    </a:moveTo>
                    <a:cubicBezTo>
                      <a:pt x="11758" y="1"/>
                      <a:pt x="11080" y="161"/>
                      <a:pt x="10492" y="482"/>
                    </a:cubicBezTo>
                    <a:cubicBezTo>
                      <a:pt x="10242" y="625"/>
                      <a:pt x="10081" y="875"/>
                      <a:pt x="10081" y="1160"/>
                    </a:cubicBezTo>
                    <a:lnTo>
                      <a:pt x="10081" y="3819"/>
                    </a:lnTo>
                    <a:cubicBezTo>
                      <a:pt x="10081" y="4105"/>
                      <a:pt x="10224" y="4354"/>
                      <a:pt x="10456" y="4497"/>
                    </a:cubicBezTo>
                    <a:cubicBezTo>
                      <a:pt x="10585" y="4562"/>
                      <a:pt x="10724" y="4598"/>
                      <a:pt x="10859" y="4598"/>
                    </a:cubicBezTo>
                    <a:cubicBezTo>
                      <a:pt x="10986" y="4598"/>
                      <a:pt x="11111" y="4566"/>
                      <a:pt x="11223" y="4497"/>
                    </a:cubicBezTo>
                    <a:cubicBezTo>
                      <a:pt x="11646" y="4267"/>
                      <a:pt x="11912" y="4211"/>
                      <a:pt x="12049" y="4211"/>
                    </a:cubicBezTo>
                    <a:cubicBezTo>
                      <a:pt x="12102" y="4211"/>
                      <a:pt x="12136" y="4219"/>
                      <a:pt x="12151" y="4229"/>
                    </a:cubicBezTo>
                    <a:cubicBezTo>
                      <a:pt x="12258" y="4301"/>
                      <a:pt x="12347" y="4729"/>
                      <a:pt x="12329" y="5068"/>
                    </a:cubicBezTo>
                    <a:cubicBezTo>
                      <a:pt x="12329" y="5104"/>
                      <a:pt x="12329" y="5122"/>
                      <a:pt x="12329" y="5139"/>
                    </a:cubicBezTo>
                    <a:lnTo>
                      <a:pt x="12329" y="8101"/>
                    </a:lnTo>
                    <a:cubicBezTo>
                      <a:pt x="11419" y="8244"/>
                      <a:pt x="10599" y="8476"/>
                      <a:pt x="9885" y="8815"/>
                    </a:cubicBezTo>
                    <a:cubicBezTo>
                      <a:pt x="9475" y="8751"/>
                      <a:pt x="9108" y="8723"/>
                      <a:pt x="8741" y="8723"/>
                    </a:cubicBezTo>
                    <a:cubicBezTo>
                      <a:pt x="8293" y="8723"/>
                      <a:pt x="7845" y="8764"/>
                      <a:pt x="7316" y="8833"/>
                    </a:cubicBezTo>
                    <a:cubicBezTo>
                      <a:pt x="5264" y="9083"/>
                      <a:pt x="2748" y="9671"/>
                      <a:pt x="1428" y="11902"/>
                    </a:cubicBezTo>
                    <a:cubicBezTo>
                      <a:pt x="0" y="14311"/>
                      <a:pt x="321" y="18075"/>
                      <a:pt x="2427" y="23428"/>
                    </a:cubicBezTo>
                    <a:cubicBezTo>
                      <a:pt x="2962" y="24784"/>
                      <a:pt x="3408" y="26069"/>
                      <a:pt x="3854" y="27318"/>
                    </a:cubicBezTo>
                    <a:cubicBezTo>
                      <a:pt x="4675" y="29655"/>
                      <a:pt x="5371" y="31689"/>
                      <a:pt x="6316" y="33117"/>
                    </a:cubicBezTo>
                    <a:cubicBezTo>
                      <a:pt x="7316" y="34633"/>
                      <a:pt x="8529" y="35383"/>
                      <a:pt x="10028" y="35383"/>
                    </a:cubicBezTo>
                    <a:cubicBezTo>
                      <a:pt x="10224" y="35383"/>
                      <a:pt x="10420" y="35365"/>
                      <a:pt x="10634" y="35347"/>
                    </a:cubicBezTo>
                    <a:cubicBezTo>
                      <a:pt x="11205" y="35276"/>
                      <a:pt x="11758" y="35097"/>
                      <a:pt x="12276" y="34847"/>
                    </a:cubicBezTo>
                    <a:cubicBezTo>
                      <a:pt x="12847" y="35222"/>
                      <a:pt x="13543" y="35454"/>
                      <a:pt x="14399" y="35454"/>
                    </a:cubicBezTo>
                    <a:cubicBezTo>
                      <a:pt x="15220" y="35454"/>
                      <a:pt x="15916" y="35258"/>
                      <a:pt x="16540" y="34847"/>
                    </a:cubicBezTo>
                    <a:cubicBezTo>
                      <a:pt x="17058" y="35097"/>
                      <a:pt x="17611" y="35276"/>
                      <a:pt x="18182" y="35347"/>
                    </a:cubicBezTo>
                    <a:cubicBezTo>
                      <a:pt x="18396" y="35365"/>
                      <a:pt x="18592" y="35383"/>
                      <a:pt x="18788" y="35383"/>
                    </a:cubicBezTo>
                    <a:cubicBezTo>
                      <a:pt x="20287" y="35383"/>
                      <a:pt x="21501" y="34633"/>
                      <a:pt x="22500" y="33117"/>
                    </a:cubicBezTo>
                    <a:cubicBezTo>
                      <a:pt x="23445" y="31689"/>
                      <a:pt x="24141" y="29655"/>
                      <a:pt x="24962" y="27318"/>
                    </a:cubicBezTo>
                    <a:cubicBezTo>
                      <a:pt x="25390" y="26069"/>
                      <a:pt x="25836" y="24784"/>
                      <a:pt x="26372" y="23428"/>
                    </a:cubicBezTo>
                    <a:cubicBezTo>
                      <a:pt x="28495" y="18075"/>
                      <a:pt x="28816" y="14311"/>
                      <a:pt x="27389" y="11902"/>
                    </a:cubicBezTo>
                    <a:cubicBezTo>
                      <a:pt x="26068" y="9671"/>
                      <a:pt x="23552" y="9083"/>
                      <a:pt x="21501" y="8833"/>
                    </a:cubicBezTo>
                    <a:cubicBezTo>
                      <a:pt x="20971" y="8764"/>
                      <a:pt x="20523" y="8723"/>
                      <a:pt x="20072" y="8723"/>
                    </a:cubicBezTo>
                    <a:cubicBezTo>
                      <a:pt x="19703" y="8723"/>
                      <a:pt x="19332" y="8751"/>
                      <a:pt x="18913" y="8815"/>
                    </a:cubicBezTo>
                    <a:cubicBezTo>
                      <a:pt x="18235" y="8494"/>
                      <a:pt x="17450" y="8244"/>
                      <a:pt x="16576" y="8101"/>
                    </a:cubicBezTo>
                    <a:lnTo>
                      <a:pt x="16576" y="4122"/>
                    </a:lnTo>
                    <a:cubicBezTo>
                      <a:pt x="16576" y="1839"/>
                      <a:pt x="14720" y="1"/>
                      <a:pt x="124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" name="Google Shape;340;p13"/>
              <p:cNvSpPr/>
              <p:nvPr/>
            </p:nvSpPr>
            <p:spPr>
              <a:xfrm>
                <a:off x="8753475" y="1425750"/>
                <a:ext cx="238225" cy="588200"/>
              </a:xfrm>
              <a:custGeom>
                <a:avLst/>
                <a:gdLst/>
                <a:ahLst/>
                <a:cxnLst/>
                <a:rect l="l" t="t" r="r" b="b"/>
                <a:pathLst>
                  <a:path w="9529" h="23528" extrusionOk="0">
                    <a:moveTo>
                      <a:pt x="6281" y="1"/>
                    </a:moveTo>
                    <a:lnTo>
                      <a:pt x="6281" y="1"/>
                    </a:lnTo>
                    <a:cubicBezTo>
                      <a:pt x="6174" y="19"/>
                      <a:pt x="6049" y="19"/>
                      <a:pt x="5906" y="36"/>
                    </a:cubicBezTo>
                    <a:cubicBezTo>
                      <a:pt x="4104" y="268"/>
                      <a:pt x="2141" y="714"/>
                      <a:pt x="1160" y="2374"/>
                    </a:cubicBezTo>
                    <a:cubicBezTo>
                      <a:pt x="0" y="4319"/>
                      <a:pt x="375" y="7744"/>
                      <a:pt x="2266" y="12544"/>
                    </a:cubicBezTo>
                    <a:cubicBezTo>
                      <a:pt x="2819" y="13936"/>
                      <a:pt x="3283" y="15238"/>
                      <a:pt x="3711" y="16505"/>
                    </a:cubicBezTo>
                    <a:cubicBezTo>
                      <a:pt x="5293" y="21047"/>
                      <a:pt x="6271" y="23527"/>
                      <a:pt x="8441" y="23527"/>
                    </a:cubicBezTo>
                    <a:cubicBezTo>
                      <a:pt x="8573" y="23527"/>
                      <a:pt x="8709" y="23518"/>
                      <a:pt x="8850" y="23499"/>
                    </a:cubicBezTo>
                    <a:cubicBezTo>
                      <a:pt x="9082" y="23482"/>
                      <a:pt x="9296" y="23428"/>
                      <a:pt x="9528" y="23357"/>
                    </a:cubicBezTo>
                    <a:cubicBezTo>
                      <a:pt x="8779" y="22286"/>
                      <a:pt x="8333" y="20894"/>
                      <a:pt x="7976" y="19521"/>
                    </a:cubicBezTo>
                    <a:cubicBezTo>
                      <a:pt x="7780" y="18771"/>
                      <a:pt x="7583" y="17968"/>
                      <a:pt x="7369" y="17112"/>
                    </a:cubicBezTo>
                    <a:cubicBezTo>
                      <a:pt x="6977" y="15435"/>
                      <a:pt x="6531" y="13543"/>
                      <a:pt x="5888" y="11634"/>
                    </a:cubicBezTo>
                    <a:cubicBezTo>
                      <a:pt x="4193" y="6585"/>
                      <a:pt x="4211" y="2838"/>
                      <a:pt x="5924" y="465"/>
                    </a:cubicBezTo>
                    <a:cubicBezTo>
                      <a:pt x="6031" y="304"/>
                      <a:pt x="6156" y="144"/>
                      <a:pt x="628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" name="Google Shape;341;p13"/>
              <p:cNvSpPr/>
              <p:nvPr/>
            </p:nvSpPr>
            <p:spPr>
              <a:xfrm>
                <a:off x="9004150" y="1206300"/>
                <a:ext cx="85225" cy="160600"/>
              </a:xfrm>
              <a:custGeom>
                <a:avLst/>
                <a:gdLst/>
                <a:ahLst/>
                <a:cxnLst/>
                <a:rect l="l" t="t" r="r" b="b"/>
                <a:pathLst>
                  <a:path w="3409" h="6424" extrusionOk="0">
                    <a:moveTo>
                      <a:pt x="821" y="0"/>
                    </a:moveTo>
                    <a:cubicBezTo>
                      <a:pt x="554" y="0"/>
                      <a:pt x="268" y="36"/>
                      <a:pt x="1" y="125"/>
                    </a:cubicBezTo>
                    <a:lnTo>
                      <a:pt x="1" y="1178"/>
                    </a:lnTo>
                    <a:cubicBezTo>
                      <a:pt x="150" y="1148"/>
                      <a:pt x="293" y="1133"/>
                      <a:pt x="430" y="1133"/>
                    </a:cubicBezTo>
                    <a:cubicBezTo>
                      <a:pt x="781" y="1133"/>
                      <a:pt x="1092" y="1230"/>
                      <a:pt x="1375" y="1410"/>
                    </a:cubicBezTo>
                    <a:cubicBezTo>
                      <a:pt x="2302" y="2016"/>
                      <a:pt x="2267" y="3355"/>
                      <a:pt x="2249" y="3640"/>
                    </a:cubicBezTo>
                    <a:lnTo>
                      <a:pt x="2249" y="6424"/>
                    </a:lnTo>
                    <a:cubicBezTo>
                      <a:pt x="2427" y="6406"/>
                      <a:pt x="2606" y="6406"/>
                      <a:pt x="2784" y="6406"/>
                    </a:cubicBezTo>
                    <a:cubicBezTo>
                      <a:pt x="2998" y="6406"/>
                      <a:pt x="3212" y="6424"/>
                      <a:pt x="3409" y="6424"/>
                    </a:cubicBezTo>
                    <a:lnTo>
                      <a:pt x="3409" y="2587"/>
                    </a:lnTo>
                    <a:cubicBezTo>
                      <a:pt x="3409" y="1160"/>
                      <a:pt x="2249" y="0"/>
                      <a:pt x="8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" name="Google Shape;342;p13"/>
              <p:cNvSpPr/>
              <p:nvPr/>
            </p:nvSpPr>
            <p:spPr>
              <a:xfrm>
                <a:off x="8897550" y="1404800"/>
                <a:ext cx="352850" cy="611125"/>
              </a:xfrm>
              <a:custGeom>
                <a:avLst/>
                <a:gdLst/>
                <a:ahLst/>
                <a:cxnLst/>
                <a:rect l="l" t="t" r="r" b="b"/>
                <a:pathLst>
                  <a:path w="14114" h="24445" extrusionOk="0">
                    <a:moveTo>
                      <a:pt x="7048" y="0"/>
                    </a:moveTo>
                    <a:cubicBezTo>
                      <a:pt x="4354" y="0"/>
                      <a:pt x="2445" y="750"/>
                      <a:pt x="1410" y="2195"/>
                    </a:cubicBezTo>
                    <a:cubicBezTo>
                      <a:pt x="0" y="4140"/>
                      <a:pt x="54" y="7441"/>
                      <a:pt x="1588" y="11973"/>
                    </a:cubicBezTo>
                    <a:cubicBezTo>
                      <a:pt x="2248" y="13953"/>
                      <a:pt x="2695" y="15880"/>
                      <a:pt x="3105" y="17593"/>
                    </a:cubicBezTo>
                    <a:cubicBezTo>
                      <a:pt x="3301" y="18432"/>
                      <a:pt x="3497" y="19235"/>
                      <a:pt x="3694" y="19966"/>
                    </a:cubicBezTo>
                    <a:cubicBezTo>
                      <a:pt x="4586" y="23267"/>
                      <a:pt x="5460" y="24445"/>
                      <a:pt x="7048" y="24445"/>
                    </a:cubicBezTo>
                    <a:cubicBezTo>
                      <a:pt x="9261" y="24445"/>
                      <a:pt x="9921" y="22089"/>
                      <a:pt x="11009" y="17593"/>
                    </a:cubicBezTo>
                    <a:cubicBezTo>
                      <a:pt x="11402" y="15880"/>
                      <a:pt x="11866" y="13953"/>
                      <a:pt x="12526" y="11973"/>
                    </a:cubicBezTo>
                    <a:cubicBezTo>
                      <a:pt x="14042" y="7441"/>
                      <a:pt x="14114" y="4140"/>
                      <a:pt x="12704" y="2195"/>
                    </a:cubicBezTo>
                    <a:cubicBezTo>
                      <a:pt x="11669" y="750"/>
                      <a:pt x="9760" y="0"/>
                      <a:pt x="704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" name="Google Shape;343;p13"/>
              <p:cNvSpPr/>
              <p:nvPr/>
            </p:nvSpPr>
            <p:spPr>
              <a:xfrm>
                <a:off x="9156275" y="1425750"/>
                <a:ext cx="238225" cy="588200"/>
              </a:xfrm>
              <a:custGeom>
                <a:avLst/>
                <a:gdLst/>
                <a:ahLst/>
                <a:cxnLst/>
                <a:rect l="l" t="t" r="r" b="b"/>
                <a:pathLst>
                  <a:path w="9529" h="23528" extrusionOk="0">
                    <a:moveTo>
                      <a:pt x="3230" y="1"/>
                    </a:moveTo>
                    <a:cubicBezTo>
                      <a:pt x="3372" y="144"/>
                      <a:pt x="3497" y="304"/>
                      <a:pt x="3604" y="465"/>
                    </a:cubicBezTo>
                    <a:cubicBezTo>
                      <a:pt x="5317" y="2838"/>
                      <a:pt x="5317" y="6585"/>
                      <a:pt x="3640" y="11634"/>
                    </a:cubicBezTo>
                    <a:cubicBezTo>
                      <a:pt x="2998" y="13543"/>
                      <a:pt x="2552" y="15435"/>
                      <a:pt x="2141" y="17112"/>
                    </a:cubicBezTo>
                    <a:cubicBezTo>
                      <a:pt x="1624" y="19306"/>
                      <a:pt x="1178" y="21198"/>
                      <a:pt x="446" y="22607"/>
                    </a:cubicBezTo>
                    <a:cubicBezTo>
                      <a:pt x="303" y="22875"/>
                      <a:pt x="161" y="23125"/>
                      <a:pt x="0" y="23357"/>
                    </a:cubicBezTo>
                    <a:cubicBezTo>
                      <a:pt x="214" y="23428"/>
                      <a:pt x="446" y="23482"/>
                      <a:pt x="678" y="23499"/>
                    </a:cubicBezTo>
                    <a:cubicBezTo>
                      <a:pt x="819" y="23518"/>
                      <a:pt x="955" y="23527"/>
                      <a:pt x="1087" y="23527"/>
                    </a:cubicBezTo>
                    <a:cubicBezTo>
                      <a:pt x="3255" y="23527"/>
                      <a:pt x="4219" y="21047"/>
                      <a:pt x="5817" y="16505"/>
                    </a:cubicBezTo>
                    <a:cubicBezTo>
                      <a:pt x="6245" y="15238"/>
                      <a:pt x="6709" y="13936"/>
                      <a:pt x="7244" y="12544"/>
                    </a:cubicBezTo>
                    <a:cubicBezTo>
                      <a:pt x="9153" y="7744"/>
                      <a:pt x="9528" y="4319"/>
                      <a:pt x="8368" y="2374"/>
                    </a:cubicBezTo>
                    <a:cubicBezTo>
                      <a:pt x="7387" y="714"/>
                      <a:pt x="5406" y="268"/>
                      <a:pt x="3604" y="36"/>
                    </a:cubicBezTo>
                    <a:cubicBezTo>
                      <a:pt x="3479" y="19"/>
                      <a:pt x="3354" y="19"/>
                      <a:pt x="323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44" name="Google Shape;344;p13"/>
            <p:cNvGrpSpPr/>
            <p:nvPr/>
          </p:nvGrpSpPr>
          <p:grpSpPr>
            <a:xfrm rot="-3016385">
              <a:off x="8775969" y="445645"/>
              <a:ext cx="142054" cy="549861"/>
              <a:chOff x="-431500" y="456621"/>
              <a:chExt cx="78099" cy="302331"/>
            </a:xfrm>
          </p:grpSpPr>
          <p:sp>
            <p:nvSpPr>
              <p:cNvPr id="345" name="Google Shape;345;p13"/>
              <p:cNvSpPr/>
              <p:nvPr/>
            </p:nvSpPr>
            <p:spPr>
              <a:xfrm>
                <a:off x="-431500" y="546046"/>
                <a:ext cx="44083" cy="212906"/>
              </a:xfrm>
              <a:custGeom>
                <a:avLst/>
                <a:gdLst/>
                <a:ahLst/>
                <a:cxnLst/>
                <a:rect l="l" t="t" r="r" b="b"/>
                <a:pathLst>
                  <a:path w="1121" h="5414" extrusionOk="0">
                    <a:moveTo>
                      <a:pt x="871" y="0"/>
                    </a:moveTo>
                    <a:cubicBezTo>
                      <a:pt x="788" y="0"/>
                      <a:pt x="707" y="47"/>
                      <a:pt x="678" y="155"/>
                    </a:cubicBezTo>
                    <a:cubicBezTo>
                      <a:pt x="321" y="1850"/>
                      <a:pt x="0" y="3546"/>
                      <a:pt x="393" y="5258"/>
                    </a:cubicBezTo>
                    <a:cubicBezTo>
                      <a:pt x="414" y="5366"/>
                      <a:pt x="494" y="5413"/>
                      <a:pt x="578" y="5413"/>
                    </a:cubicBezTo>
                    <a:cubicBezTo>
                      <a:pt x="702" y="5413"/>
                      <a:pt x="835" y="5311"/>
                      <a:pt x="803" y="5151"/>
                    </a:cubicBezTo>
                    <a:cubicBezTo>
                      <a:pt x="411" y="3510"/>
                      <a:pt x="732" y="1886"/>
                      <a:pt x="1089" y="262"/>
                    </a:cubicBezTo>
                    <a:cubicBezTo>
                      <a:pt x="1120" y="103"/>
                      <a:pt x="994" y="0"/>
                      <a:pt x="8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" name="Google Shape;346;p13"/>
              <p:cNvSpPr/>
              <p:nvPr/>
            </p:nvSpPr>
            <p:spPr>
              <a:xfrm>
                <a:off x="-393197" y="456621"/>
                <a:ext cx="39797" cy="58870"/>
              </a:xfrm>
              <a:custGeom>
                <a:avLst/>
                <a:gdLst/>
                <a:ahLst/>
                <a:cxnLst/>
                <a:rect l="l" t="t" r="r" b="b"/>
                <a:pathLst>
                  <a:path w="1012" h="1497" extrusionOk="0">
                    <a:moveTo>
                      <a:pt x="715" y="0"/>
                    </a:moveTo>
                    <a:cubicBezTo>
                      <a:pt x="650" y="0"/>
                      <a:pt x="586" y="27"/>
                      <a:pt x="543" y="92"/>
                    </a:cubicBezTo>
                    <a:cubicBezTo>
                      <a:pt x="311" y="449"/>
                      <a:pt x="150" y="824"/>
                      <a:pt x="43" y="1234"/>
                    </a:cubicBezTo>
                    <a:cubicBezTo>
                      <a:pt x="1" y="1394"/>
                      <a:pt x="123" y="1496"/>
                      <a:pt x="244" y="1496"/>
                    </a:cubicBezTo>
                    <a:cubicBezTo>
                      <a:pt x="326" y="1496"/>
                      <a:pt x="407" y="1449"/>
                      <a:pt x="436" y="1341"/>
                    </a:cubicBezTo>
                    <a:cubicBezTo>
                      <a:pt x="543" y="966"/>
                      <a:pt x="703" y="627"/>
                      <a:pt x="900" y="306"/>
                    </a:cubicBezTo>
                    <a:cubicBezTo>
                      <a:pt x="1012" y="144"/>
                      <a:pt x="863" y="0"/>
                      <a:pt x="7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47" name="Google Shape;347;p13"/>
          <p:cNvGrpSpPr/>
          <p:nvPr/>
        </p:nvGrpSpPr>
        <p:grpSpPr>
          <a:xfrm rot="-2079588">
            <a:off x="8339182" y="4746597"/>
            <a:ext cx="669672" cy="533419"/>
            <a:chOff x="-602987" y="2563895"/>
            <a:chExt cx="640505" cy="510186"/>
          </a:xfrm>
        </p:grpSpPr>
        <p:sp>
          <p:nvSpPr>
            <p:cNvPr id="348" name="Google Shape;348;p13"/>
            <p:cNvSpPr/>
            <p:nvPr/>
          </p:nvSpPr>
          <p:spPr>
            <a:xfrm>
              <a:off x="-602987" y="2563895"/>
              <a:ext cx="640505" cy="510186"/>
            </a:xfrm>
            <a:custGeom>
              <a:avLst/>
              <a:gdLst/>
              <a:ahLst/>
              <a:cxnLst/>
              <a:rect l="l" t="t" r="r" b="b"/>
              <a:pathLst>
                <a:path w="5577" h="4442" extrusionOk="0">
                  <a:moveTo>
                    <a:pt x="2143" y="1"/>
                  </a:moveTo>
                  <a:cubicBezTo>
                    <a:pt x="1373" y="1"/>
                    <a:pt x="443" y="260"/>
                    <a:pt x="90" y="1400"/>
                  </a:cubicBezTo>
                  <a:cubicBezTo>
                    <a:pt x="90" y="1418"/>
                    <a:pt x="81" y="1436"/>
                    <a:pt x="81" y="1454"/>
                  </a:cubicBezTo>
                  <a:cubicBezTo>
                    <a:pt x="54" y="1623"/>
                    <a:pt x="1" y="2435"/>
                    <a:pt x="938" y="2854"/>
                  </a:cubicBezTo>
                  <a:cubicBezTo>
                    <a:pt x="1098" y="2926"/>
                    <a:pt x="1170" y="3104"/>
                    <a:pt x="1107" y="3265"/>
                  </a:cubicBezTo>
                  <a:lnTo>
                    <a:pt x="1009" y="3532"/>
                  </a:lnTo>
                  <a:cubicBezTo>
                    <a:pt x="946" y="3711"/>
                    <a:pt x="1045" y="3907"/>
                    <a:pt x="1223" y="3961"/>
                  </a:cubicBezTo>
                  <a:lnTo>
                    <a:pt x="2820" y="4424"/>
                  </a:lnTo>
                  <a:cubicBezTo>
                    <a:pt x="2853" y="4436"/>
                    <a:pt x="2886" y="4441"/>
                    <a:pt x="2919" y="4441"/>
                  </a:cubicBezTo>
                  <a:cubicBezTo>
                    <a:pt x="3063" y="4441"/>
                    <a:pt x="3194" y="4336"/>
                    <a:pt x="3230" y="4184"/>
                  </a:cubicBezTo>
                  <a:lnTo>
                    <a:pt x="3311" y="3827"/>
                  </a:lnTo>
                  <a:cubicBezTo>
                    <a:pt x="3343" y="3675"/>
                    <a:pt x="3475" y="3573"/>
                    <a:pt x="3631" y="3573"/>
                  </a:cubicBezTo>
                  <a:cubicBezTo>
                    <a:pt x="3649" y="3573"/>
                    <a:pt x="3667" y="3574"/>
                    <a:pt x="3685" y="3577"/>
                  </a:cubicBezTo>
                  <a:cubicBezTo>
                    <a:pt x="3753" y="3587"/>
                    <a:pt x="3830" y="3594"/>
                    <a:pt x="3912" y="3594"/>
                  </a:cubicBezTo>
                  <a:cubicBezTo>
                    <a:pt x="4324" y="3594"/>
                    <a:pt x="4870" y="3413"/>
                    <a:pt x="5130" y="2542"/>
                  </a:cubicBezTo>
                  <a:cubicBezTo>
                    <a:pt x="5576" y="1043"/>
                    <a:pt x="3676" y="294"/>
                    <a:pt x="3212" y="151"/>
                  </a:cubicBezTo>
                  <a:cubicBezTo>
                    <a:pt x="3035" y="100"/>
                    <a:pt x="2620" y="1"/>
                    <a:pt x="2143" y="1"/>
                  </a:cubicBezTo>
                  <a:close/>
                </a:path>
              </a:pathLst>
            </a:custGeom>
            <a:solidFill>
              <a:schemeClr val="accent4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13"/>
            <p:cNvSpPr/>
            <p:nvPr/>
          </p:nvSpPr>
          <p:spPr>
            <a:xfrm>
              <a:off x="-222844" y="2847239"/>
              <a:ext cx="99458" cy="156203"/>
            </a:xfrm>
            <a:custGeom>
              <a:avLst/>
              <a:gdLst/>
              <a:ahLst/>
              <a:cxnLst/>
              <a:rect l="l" t="t" r="r" b="b"/>
              <a:pathLst>
                <a:path w="866" h="1360" extrusionOk="0">
                  <a:moveTo>
                    <a:pt x="421" y="0"/>
                  </a:moveTo>
                  <a:cubicBezTo>
                    <a:pt x="330" y="0"/>
                    <a:pt x="242" y="65"/>
                    <a:pt x="224" y="164"/>
                  </a:cubicBezTo>
                  <a:lnTo>
                    <a:pt x="1" y="1360"/>
                  </a:lnTo>
                  <a:lnTo>
                    <a:pt x="286" y="905"/>
                  </a:lnTo>
                  <a:cubicBezTo>
                    <a:pt x="344" y="922"/>
                    <a:pt x="395" y="929"/>
                    <a:pt x="441" y="929"/>
                  </a:cubicBezTo>
                  <a:cubicBezTo>
                    <a:pt x="683" y="929"/>
                    <a:pt x="759" y="726"/>
                    <a:pt x="759" y="726"/>
                  </a:cubicBezTo>
                  <a:cubicBezTo>
                    <a:pt x="866" y="369"/>
                    <a:pt x="705" y="155"/>
                    <a:pt x="536" y="39"/>
                  </a:cubicBezTo>
                  <a:cubicBezTo>
                    <a:pt x="501" y="12"/>
                    <a:pt x="461" y="0"/>
                    <a:pt x="421" y="0"/>
                  </a:cubicBezTo>
                  <a:close/>
                </a:path>
              </a:pathLst>
            </a:custGeom>
            <a:solidFill>
              <a:schemeClr val="accent3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13"/>
            <p:cNvSpPr/>
            <p:nvPr/>
          </p:nvSpPr>
          <p:spPr>
            <a:xfrm>
              <a:off x="-519953" y="2772814"/>
              <a:ext cx="104396" cy="161027"/>
            </a:xfrm>
            <a:custGeom>
              <a:avLst/>
              <a:gdLst/>
              <a:ahLst/>
              <a:cxnLst/>
              <a:rect l="l" t="t" r="r" b="b"/>
              <a:pathLst>
                <a:path w="909" h="1402" extrusionOk="0">
                  <a:moveTo>
                    <a:pt x="673" y="0"/>
                  </a:moveTo>
                  <a:cubicBezTo>
                    <a:pt x="669" y="0"/>
                    <a:pt x="665" y="0"/>
                    <a:pt x="661" y="0"/>
                  </a:cubicBezTo>
                  <a:cubicBezTo>
                    <a:pt x="464" y="9"/>
                    <a:pt x="215" y="99"/>
                    <a:pt x="108" y="455"/>
                  </a:cubicBezTo>
                  <a:cubicBezTo>
                    <a:pt x="108" y="455"/>
                    <a:pt x="0" y="803"/>
                    <a:pt x="402" y="919"/>
                  </a:cubicBezTo>
                  <a:lnTo>
                    <a:pt x="393" y="1401"/>
                  </a:lnTo>
                  <a:lnTo>
                    <a:pt x="857" y="277"/>
                  </a:lnTo>
                  <a:cubicBezTo>
                    <a:pt x="909" y="147"/>
                    <a:pt x="818" y="0"/>
                    <a:pt x="673" y="0"/>
                  </a:cubicBezTo>
                  <a:close/>
                </a:path>
              </a:pathLst>
            </a:custGeom>
            <a:solidFill>
              <a:schemeClr val="accent3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1" name="Google Shape;351;p13"/>
          <p:cNvSpPr txBox="1">
            <a:spLocks noGrp="1"/>
          </p:cNvSpPr>
          <p:nvPr>
            <p:ph type="title"/>
          </p:nvPr>
        </p:nvSpPr>
        <p:spPr>
          <a:xfrm>
            <a:off x="720000" y="392000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352" name="Google Shape;352;p13"/>
          <p:cNvSpPr txBox="1">
            <a:spLocks noGrp="1"/>
          </p:cNvSpPr>
          <p:nvPr>
            <p:ph type="subTitle" idx="1"/>
          </p:nvPr>
        </p:nvSpPr>
        <p:spPr>
          <a:xfrm>
            <a:off x="1649425" y="1672750"/>
            <a:ext cx="2517900" cy="42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200">
                <a:solidFill>
                  <a:schemeClr val="dk2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9pPr>
          </a:lstStyle>
          <a:p>
            <a:endParaRPr/>
          </a:p>
        </p:txBody>
      </p:sp>
      <p:sp>
        <p:nvSpPr>
          <p:cNvPr id="353" name="Google Shape;353;p13"/>
          <p:cNvSpPr txBox="1">
            <a:spLocks noGrp="1"/>
          </p:cNvSpPr>
          <p:nvPr>
            <p:ph type="subTitle" idx="2"/>
          </p:nvPr>
        </p:nvSpPr>
        <p:spPr>
          <a:xfrm>
            <a:off x="1649425" y="2099075"/>
            <a:ext cx="25179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54" name="Google Shape;354;p13"/>
          <p:cNvSpPr txBox="1">
            <a:spLocks noGrp="1"/>
          </p:cNvSpPr>
          <p:nvPr>
            <p:ph type="title" idx="3" hasCustomPrompt="1"/>
          </p:nvPr>
        </p:nvSpPr>
        <p:spPr>
          <a:xfrm>
            <a:off x="720000" y="1520350"/>
            <a:ext cx="751500" cy="99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60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355" name="Google Shape;355;p13"/>
          <p:cNvSpPr txBox="1">
            <a:spLocks noGrp="1"/>
          </p:cNvSpPr>
          <p:nvPr>
            <p:ph type="subTitle" idx="4"/>
          </p:nvPr>
        </p:nvSpPr>
        <p:spPr>
          <a:xfrm>
            <a:off x="1649425" y="3604500"/>
            <a:ext cx="2517900" cy="42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200">
                <a:solidFill>
                  <a:schemeClr val="dk2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9pPr>
          </a:lstStyle>
          <a:p>
            <a:endParaRPr/>
          </a:p>
        </p:txBody>
      </p:sp>
      <p:sp>
        <p:nvSpPr>
          <p:cNvPr id="356" name="Google Shape;356;p13"/>
          <p:cNvSpPr txBox="1">
            <a:spLocks noGrp="1"/>
          </p:cNvSpPr>
          <p:nvPr>
            <p:ph type="subTitle" idx="5"/>
          </p:nvPr>
        </p:nvSpPr>
        <p:spPr>
          <a:xfrm>
            <a:off x="1649425" y="4030800"/>
            <a:ext cx="25179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57" name="Google Shape;357;p13"/>
          <p:cNvSpPr txBox="1">
            <a:spLocks noGrp="1"/>
          </p:cNvSpPr>
          <p:nvPr>
            <p:ph type="title" idx="6" hasCustomPrompt="1"/>
          </p:nvPr>
        </p:nvSpPr>
        <p:spPr>
          <a:xfrm>
            <a:off x="720003" y="3452100"/>
            <a:ext cx="751500" cy="99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60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358" name="Google Shape;358;p13"/>
          <p:cNvSpPr txBox="1">
            <a:spLocks noGrp="1"/>
          </p:cNvSpPr>
          <p:nvPr>
            <p:ph type="subTitle" idx="7"/>
          </p:nvPr>
        </p:nvSpPr>
        <p:spPr>
          <a:xfrm>
            <a:off x="5906100" y="1672800"/>
            <a:ext cx="2517900" cy="42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200">
                <a:solidFill>
                  <a:schemeClr val="dk2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9pPr>
          </a:lstStyle>
          <a:p>
            <a:endParaRPr/>
          </a:p>
        </p:txBody>
      </p:sp>
      <p:sp>
        <p:nvSpPr>
          <p:cNvPr id="359" name="Google Shape;359;p13"/>
          <p:cNvSpPr txBox="1">
            <a:spLocks noGrp="1"/>
          </p:cNvSpPr>
          <p:nvPr>
            <p:ph type="subTitle" idx="8"/>
          </p:nvPr>
        </p:nvSpPr>
        <p:spPr>
          <a:xfrm>
            <a:off x="5906100" y="2099072"/>
            <a:ext cx="25179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60" name="Google Shape;360;p13"/>
          <p:cNvSpPr txBox="1">
            <a:spLocks noGrp="1"/>
          </p:cNvSpPr>
          <p:nvPr>
            <p:ph type="title" idx="9" hasCustomPrompt="1"/>
          </p:nvPr>
        </p:nvSpPr>
        <p:spPr>
          <a:xfrm>
            <a:off x="4975925" y="1520350"/>
            <a:ext cx="751500" cy="99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60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361" name="Google Shape;361;p13"/>
          <p:cNvSpPr txBox="1">
            <a:spLocks noGrp="1"/>
          </p:cNvSpPr>
          <p:nvPr>
            <p:ph type="subTitle" idx="13"/>
          </p:nvPr>
        </p:nvSpPr>
        <p:spPr>
          <a:xfrm>
            <a:off x="5906100" y="3604499"/>
            <a:ext cx="2517900" cy="42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200">
                <a:solidFill>
                  <a:schemeClr val="dk2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9pPr>
          </a:lstStyle>
          <a:p>
            <a:endParaRPr/>
          </a:p>
        </p:txBody>
      </p:sp>
      <p:sp>
        <p:nvSpPr>
          <p:cNvPr id="362" name="Google Shape;362;p13"/>
          <p:cNvSpPr txBox="1">
            <a:spLocks noGrp="1"/>
          </p:cNvSpPr>
          <p:nvPr>
            <p:ph type="subTitle" idx="14"/>
          </p:nvPr>
        </p:nvSpPr>
        <p:spPr>
          <a:xfrm>
            <a:off x="5906100" y="4030799"/>
            <a:ext cx="25179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63" name="Google Shape;363;p13"/>
          <p:cNvSpPr txBox="1">
            <a:spLocks noGrp="1"/>
          </p:cNvSpPr>
          <p:nvPr>
            <p:ph type="title" idx="15" hasCustomPrompt="1"/>
          </p:nvPr>
        </p:nvSpPr>
        <p:spPr>
          <a:xfrm>
            <a:off x="4975925" y="3452100"/>
            <a:ext cx="751500" cy="99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60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392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assion One"/>
              <a:buNone/>
              <a:defRPr sz="4000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●"/>
              <a:defRPr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○"/>
              <a:defRPr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■"/>
              <a:defRPr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●"/>
              <a:defRPr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○"/>
              <a:defRPr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■"/>
              <a:defRPr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●"/>
              <a:defRPr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○"/>
              <a:defRPr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302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Montserrat"/>
              <a:buChar char="■"/>
              <a:defRPr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3" r:id="rId4"/>
    <p:sldLayoutId id="2147483654" r:id="rId5"/>
    <p:sldLayoutId id="2147483655" r:id="rId6"/>
    <p:sldLayoutId id="2147483657" r:id="rId7"/>
    <p:sldLayoutId id="2147483658" r:id="rId8"/>
    <p:sldLayoutId id="2147483659" r:id="rId9"/>
    <p:sldLayoutId id="2147483661" r:id="rId10"/>
    <p:sldLayoutId id="2147483662" r:id="rId11"/>
    <p:sldLayoutId id="2147483666" r:id="rId12"/>
    <p:sldLayoutId id="2147483667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7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24"/>
          <p:cNvSpPr txBox="1">
            <a:spLocks noGrp="1"/>
          </p:cNvSpPr>
          <p:nvPr>
            <p:ph type="ctrTitle"/>
          </p:nvPr>
        </p:nvSpPr>
        <p:spPr>
          <a:xfrm>
            <a:off x="387117" y="1494672"/>
            <a:ext cx="6802800" cy="732148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0" dirty="0">
                <a:latin typeface="Passion One"/>
                <a:ea typeface="Passion One"/>
                <a:cs typeface="Passion One"/>
                <a:sym typeface="Passion One"/>
              </a:rPr>
              <a:t>Dipartimento di Informatica</a:t>
            </a:r>
            <a:br>
              <a:rPr lang="en" sz="3200" b="0" dirty="0">
                <a:latin typeface="Passion One"/>
                <a:ea typeface="Passion One"/>
                <a:cs typeface="Passion One"/>
                <a:sym typeface="Passion One"/>
              </a:rPr>
            </a:br>
            <a:r>
              <a:rPr lang="en" sz="3200" dirty="0">
                <a:solidFill>
                  <a:srgbClr val="FF0000"/>
                </a:solidFill>
              </a:rPr>
              <a:t>Ingegneria gestione ed evoluzione del software </a:t>
            </a:r>
            <a:endParaRPr sz="6000" b="0" dirty="0">
              <a:solidFill>
                <a:schemeClr val="dk2"/>
              </a:solidFill>
              <a:latin typeface="Passion One"/>
              <a:ea typeface="Passion One"/>
              <a:cs typeface="Passion One"/>
              <a:sym typeface="Passion One"/>
            </a:endParaRPr>
          </a:p>
        </p:txBody>
      </p:sp>
      <p:sp>
        <p:nvSpPr>
          <p:cNvPr id="634" name="Google Shape;634;p24"/>
          <p:cNvSpPr txBox="1">
            <a:spLocks noGrp="1"/>
          </p:cNvSpPr>
          <p:nvPr>
            <p:ph type="subTitle" idx="1"/>
          </p:nvPr>
        </p:nvSpPr>
        <p:spPr>
          <a:xfrm>
            <a:off x="5519087" y="4289867"/>
            <a:ext cx="2711964" cy="580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100" dirty="0"/>
              <a:t>Antonio De Matteo 0522501035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100" dirty="0"/>
              <a:t>Vincenzo Pecoraro</a:t>
            </a:r>
            <a:endParaRPr sz="1100" dirty="0"/>
          </a:p>
        </p:txBody>
      </p:sp>
      <p:grpSp>
        <p:nvGrpSpPr>
          <p:cNvPr id="635" name="Google Shape;635;p24"/>
          <p:cNvGrpSpPr/>
          <p:nvPr/>
        </p:nvGrpSpPr>
        <p:grpSpPr>
          <a:xfrm>
            <a:off x="6704706" y="486521"/>
            <a:ext cx="2457934" cy="4048498"/>
            <a:chOff x="6689905" y="486521"/>
            <a:chExt cx="2457934" cy="4048498"/>
          </a:xfrm>
        </p:grpSpPr>
        <p:sp>
          <p:nvSpPr>
            <p:cNvPr id="636" name="Google Shape;636;p24"/>
            <p:cNvSpPr/>
            <p:nvPr/>
          </p:nvSpPr>
          <p:spPr>
            <a:xfrm>
              <a:off x="7735938" y="646662"/>
              <a:ext cx="1370919" cy="732678"/>
            </a:xfrm>
            <a:custGeom>
              <a:avLst/>
              <a:gdLst/>
              <a:ahLst/>
              <a:cxnLst/>
              <a:rect l="l" t="t" r="r" b="b"/>
              <a:pathLst>
                <a:path w="17629" h="9422" extrusionOk="0">
                  <a:moveTo>
                    <a:pt x="17629" y="1"/>
                  </a:moveTo>
                  <a:cubicBezTo>
                    <a:pt x="10724" y="1"/>
                    <a:pt x="4488" y="2828"/>
                    <a:pt x="1" y="7378"/>
                  </a:cubicBezTo>
                  <a:lnTo>
                    <a:pt x="2035" y="9421"/>
                  </a:lnTo>
                  <a:cubicBezTo>
                    <a:pt x="6005" y="5389"/>
                    <a:pt x="11518" y="2882"/>
                    <a:pt x="17629" y="2882"/>
                  </a:cubicBezTo>
                  <a:lnTo>
                    <a:pt x="17629" y="1"/>
                  </a:lnTo>
                  <a:close/>
                </a:path>
              </a:pathLst>
            </a:custGeom>
            <a:solidFill>
              <a:srgbClr val="F1A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24"/>
            <p:cNvSpPr/>
            <p:nvPr/>
          </p:nvSpPr>
          <p:spPr>
            <a:xfrm>
              <a:off x="7693633" y="608480"/>
              <a:ext cx="1451406" cy="808963"/>
            </a:xfrm>
            <a:custGeom>
              <a:avLst/>
              <a:gdLst/>
              <a:ahLst/>
              <a:cxnLst/>
              <a:rect l="l" t="t" r="r" b="b"/>
              <a:pathLst>
                <a:path w="18664" h="10403" extrusionOk="0">
                  <a:moveTo>
                    <a:pt x="17682" y="991"/>
                  </a:moveTo>
                  <a:lnTo>
                    <a:pt x="17682" y="2882"/>
                  </a:lnTo>
                  <a:cubicBezTo>
                    <a:pt x="11991" y="3007"/>
                    <a:pt x="6665" y="5237"/>
                    <a:pt x="2579" y="9216"/>
                  </a:cubicBezTo>
                  <a:lnTo>
                    <a:pt x="1241" y="7878"/>
                  </a:lnTo>
                  <a:cubicBezTo>
                    <a:pt x="5674" y="3542"/>
                    <a:pt x="11482" y="1107"/>
                    <a:pt x="17682" y="991"/>
                  </a:cubicBezTo>
                  <a:close/>
                  <a:moveTo>
                    <a:pt x="18173" y="1"/>
                  </a:moveTo>
                  <a:cubicBezTo>
                    <a:pt x="11357" y="1"/>
                    <a:pt x="4979" y="2677"/>
                    <a:pt x="188" y="7530"/>
                  </a:cubicBezTo>
                  <a:cubicBezTo>
                    <a:pt x="1" y="7718"/>
                    <a:pt x="1" y="8030"/>
                    <a:pt x="197" y="8217"/>
                  </a:cubicBezTo>
                  <a:lnTo>
                    <a:pt x="2231" y="10260"/>
                  </a:lnTo>
                  <a:cubicBezTo>
                    <a:pt x="2320" y="10349"/>
                    <a:pt x="2445" y="10403"/>
                    <a:pt x="2579" y="10403"/>
                  </a:cubicBezTo>
                  <a:cubicBezTo>
                    <a:pt x="2713" y="10403"/>
                    <a:pt x="2838" y="10349"/>
                    <a:pt x="2927" y="10251"/>
                  </a:cubicBezTo>
                  <a:cubicBezTo>
                    <a:pt x="6986" y="6130"/>
                    <a:pt x="12392" y="3864"/>
                    <a:pt x="18173" y="3864"/>
                  </a:cubicBezTo>
                  <a:cubicBezTo>
                    <a:pt x="18440" y="3864"/>
                    <a:pt x="18663" y="3641"/>
                    <a:pt x="18663" y="3373"/>
                  </a:cubicBezTo>
                  <a:lnTo>
                    <a:pt x="18663" y="492"/>
                  </a:lnTo>
                  <a:cubicBezTo>
                    <a:pt x="18663" y="224"/>
                    <a:pt x="18440" y="1"/>
                    <a:pt x="181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24"/>
            <p:cNvSpPr/>
            <p:nvPr/>
          </p:nvSpPr>
          <p:spPr>
            <a:xfrm>
              <a:off x="7894112" y="870695"/>
              <a:ext cx="1212745" cy="1720573"/>
            </a:xfrm>
            <a:custGeom>
              <a:avLst/>
              <a:gdLst/>
              <a:ahLst/>
              <a:cxnLst/>
              <a:rect l="l" t="t" r="r" b="b"/>
              <a:pathLst>
                <a:path w="15595" h="22126" extrusionOk="0">
                  <a:moveTo>
                    <a:pt x="15595" y="1"/>
                  </a:moveTo>
                  <a:cubicBezTo>
                    <a:pt x="9484" y="1"/>
                    <a:pt x="3971" y="2508"/>
                    <a:pt x="1" y="6540"/>
                  </a:cubicBezTo>
                  <a:lnTo>
                    <a:pt x="15595" y="22125"/>
                  </a:lnTo>
                  <a:lnTo>
                    <a:pt x="1559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24"/>
            <p:cNvSpPr/>
            <p:nvPr/>
          </p:nvSpPr>
          <p:spPr>
            <a:xfrm>
              <a:off x="7851807" y="832592"/>
              <a:ext cx="1293232" cy="1796780"/>
            </a:xfrm>
            <a:custGeom>
              <a:avLst/>
              <a:gdLst/>
              <a:ahLst/>
              <a:cxnLst/>
              <a:rect l="l" t="t" r="r" b="b"/>
              <a:pathLst>
                <a:path w="16630" h="23106" extrusionOk="0">
                  <a:moveTo>
                    <a:pt x="15648" y="991"/>
                  </a:moveTo>
                  <a:lnTo>
                    <a:pt x="15648" y="21437"/>
                  </a:lnTo>
                  <a:lnTo>
                    <a:pt x="1241" y="7030"/>
                  </a:lnTo>
                  <a:cubicBezTo>
                    <a:pt x="5139" y="3239"/>
                    <a:pt x="10215" y="1107"/>
                    <a:pt x="15648" y="991"/>
                  </a:cubicBezTo>
                  <a:close/>
                  <a:moveTo>
                    <a:pt x="16139" y="0"/>
                  </a:moveTo>
                  <a:cubicBezTo>
                    <a:pt x="10099" y="0"/>
                    <a:pt x="4434" y="2373"/>
                    <a:pt x="197" y="6682"/>
                  </a:cubicBezTo>
                  <a:cubicBezTo>
                    <a:pt x="1" y="6878"/>
                    <a:pt x="10" y="7182"/>
                    <a:pt x="197" y="7378"/>
                  </a:cubicBezTo>
                  <a:lnTo>
                    <a:pt x="15791" y="22963"/>
                  </a:lnTo>
                  <a:cubicBezTo>
                    <a:pt x="15880" y="23061"/>
                    <a:pt x="16005" y="23106"/>
                    <a:pt x="16139" y="23106"/>
                  </a:cubicBezTo>
                  <a:cubicBezTo>
                    <a:pt x="16201" y="23106"/>
                    <a:pt x="16264" y="23097"/>
                    <a:pt x="16326" y="23070"/>
                  </a:cubicBezTo>
                  <a:cubicBezTo>
                    <a:pt x="16505" y="22999"/>
                    <a:pt x="16629" y="22820"/>
                    <a:pt x="16629" y="22615"/>
                  </a:cubicBezTo>
                  <a:lnTo>
                    <a:pt x="16629" y="491"/>
                  </a:lnTo>
                  <a:cubicBezTo>
                    <a:pt x="16629" y="214"/>
                    <a:pt x="16406" y="0"/>
                    <a:pt x="161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24"/>
            <p:cNvSpPr/>
            <p:nvPr/>
          </p:nvSpPr>
          <p:spPr>
            <a:xfrm>
              <a:off x="7181629" y="1220393"/>
              <a:ext cx="712561" cy="1370875"/>
            </a:xfrm>
            <a:custGeom>
              <a:avLst/>
              <a:gdLst/>
              <a:ahLst/>
              <a:cxnLst/>
              <a:rect l="l" t="t" r="r" b="b"/>
              <a:pathLst>
                <a:path w="9163" h="17629" extrusionOk="0">
                  <a:moveTo>
                    <a:pt x="7129" y="0"/>
                  </a:moveTo>
                  <a:cubicBezTo>
                    <a:pt x="2722" y="4470"/>
                    <a:pt x="1" y="10607"/>
                    <a:pt x="1" y="17378"/>
                  </a:cubicBezTo>
                  <a:cubicBezTo>
                    <a:pt x="1" y="17467"/>
                    <a:pt x="1" y="17548"/>
                    <a:pt x="1" y="17628"/>
                  </a:cubicBezTo>
                  <a:lnTo>
                    <a:pt x="2882" y="17628"/>
                  </a:lnTo>
                  <a:cubicBezTo>
                    <a:pt x="2882" y="17548"/>
                    <a:pt x="2873" y="17467"/>
                    <a:pt x="2873" y="17378"/>
                  </a:cubicBezTo>
                  <a:cubicBezTo>
                    <a:pt x="2873" y="11401"/>
                    <a:pt x="5273" y="5986"/>
                    <a:pt x="9163" y="2043"/>
                  </a:cubicBezTo>
                  <a:lnTo>
                    <a:pt x="7129" y="0"/>
                  </a:lnTo>
                  <a:close/>
                </a:path>
              </a:pathLst>
            </a:custGeom>
            <a:solidFill>
              <a:srgbClr val="F1A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24"/>
            <p:cNvSpPr/>
            <p:nvPr/>
          </p:nvSpPr>
          <p:spPr>
            <a:xfrm>
              <a:off x="7143524" y="1182212"/>
              <a:ext cx="792348" cy="1447160"/>
            </a:xfrm>
            <a:custGeom>
              <a:avLst/>
              <a:gdLst/>
              <a:ahLst/>
              <a:cxnLst/>
              <a:rect l="l" t="t" r="r" b="b"/>
              <a:pathLst>
                <a:path w="10189" h="18610" extrusionOk="0">
                  <a:moveTo>
                    <a:pt x="7619" y="1196"/>
                  </a:moveTo>
                  <a:lnTo>
                    <a:pt x="8966" y="2534"/>
                  </a:lnTo>
                  <a:cubicBezTo>
                    <a:pt x="5085" y="6647"/>
                    <a:pt x="2935" y="11981"/>
                    <a:pt x="2873" y="17628"/>
                  </a:cubicBezTo>
                  <a:lnTo>
                    <a:pt x="982" y="17628"/>
                  </a:lnTo>
                  <a:cubicBezTo>
                    <a:pt x="1035" y="11473"/>
                    <a:pt x="3390" y="5665"/>
                    <a:pt x="7619" y="1196"/>
                  </a:cubicBezTo>
                  <a:close/>
                  <a:moveTo>
                    <a:pt x="7610" y="1"/>
                  </a:moveTo>
                  <a:cubicBezTo>
                    <a:pt x="7485" y="1"/>
                    <a:pt x="7360" y="54"/>
                    <a:pt x="7262" y="152"/>
                  </a:cubicBezTo>
                  <a:cubicBezTo>
                    <a:pt x="2578" y="4907"/>
                    <a:pt x="0" y="11196"/>
                    <a:pt x="0" y="17869"/>
                  </a:cubicBezTo>
                  <a:cubicBezTo>
                    <a:pt x="0" y="17923"/>
                    <a:pt x="0" y="17976"/>
                    <a:pt x="0" y="18021"/>
                  </a:cubicBezTo>
                  <a:cubicBezTo>
                    <a:pt x="0" y="18057"/>
                    <a:pt x="0" y="18092"/>
                    <a:pt x="0" y="18128"/>
                  </a:cubicBezTo>
                  <a:cubicBezTo>
                    <a:pt x="9" y="18396"/>
                    <a:pt x="223" y="18610"/>
                    <a:pt x="491" y="18610"/>
                  </a:cubicBezTo>
                  <a:lnTo>
                    <a:pt x="3372" y="18610"/>
                  </a:lnTo>
                  <a:cubicBezTo>
                    <a:pt x="3506" y="18610"/>
                    <a:pt x="3631" y="18565"/>
                    <a:pt x="3720" y="18467"/>
                  </a:cubicBezTo>
                  <a:cubicBezTo>
                    <a:pt x="3818" y="18378"/>
                    <a:pt x="3863" y="18253"/>
                    <a:pt x="3863" y="18119"/>
                  </a:cubicBezTo>
                  <a:cubicBezTo>
                    <a:pt x="3863" y="18074"/>
                    <a:pt x="3863" y="18030"/>
                    <a:pt x="3863" y="17994"/>
                  </a:cubicBezTo>
                  <a:cubicBezTo>
                    <a:pt x="3863" y="17950"/>
                    <a:pt x="3854" y="17914"/>
                    <a:pt x="3854" y="17869"/>
                  </a:cubicBezTo>
                  <a:cubicBezTo>
                    <a:pt x="3854" y="12231"/>
                    <a:pt x="6040" y="6905"/>
                    <a:pt x="10001" y="2873"/>
                  </a:cubicBezTo>
                  <a:cubicBezTo>
                    <a:pt x="10188" y="2686"/>
                    <a:pt x="10188" y="2373"/>
                    <a:pt x="10001" y="2186"/>
                  </a:cubicBezTo>
                  <a:lnTo>
                    <a:pt x="7967" y="143"/>
                  </a:lnTo>
                  <a:cubicBezTo>
                    <a:pt x="7869" y="54"/>
                    <a:pt x="7744" y="1"/>
                    <a:pt x="76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24"/>
            <p:cNvSpPr/>
            <p:nvPr/>
          </p:nvSpPr>
          <p:spPr>
            <a:xfrm>
              <a:off x="7405047" y="1379262"/>
              <a:ext cx="1701809" cy="1212006"/>
            </a:xfrm>
            <a:custGeom>
              <a:avLst/>
              <a:gdLst/>
              <a:ahLst/>
              <a:cxnLst/>
              <a:rect l="l" t="t" r="r" b="b"/>
              <a:pathLst>
                <a:path w="21884" h="15586" extrusionOk="0">
                  <a:moveTo>
                    <a:pt x="6290" y="0"/>
                  </a:moveTo>
                  <a:cubicBezTo>
                    <a:pt x="2400" y="3943"/>
                    <a:pt x="0" y="9358"/>
                    <a:pt x="0" y="15335"/>
                  </a:cubicBezTo>
                  <a:cubicBezTo>
                    <a:pt x="0" y="15424"/>
                    <a:pt x="9" y="15505"/>
                    <a:pt x="9" y="15585"/>
                  </a:cubicBezTo>
                  <a:lnTo>
                    <a:pt x="21884" y="15585"/>
                  </a:lnTo>
                  <a:lnTo>
                    <a:pt x="629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24"/>
            <p:cNvSpPr/>
            <p:nvPr/>
          </p:nvSpPr>
          <p:spPr>
            <a:xfrm>
              <a:off x="7366865" y="1341003"/>
              <a:ext cx="1780974" cy="1288369"/>
            </a:xfrm>
            <a:custGeom>
              <a:avLst/>
              <a:gdLst/>
              <a:ahLst/>
              <a:cxnLst/>
              <a:rect l="l" t="t" r="r" b="b"/>
              <a:pathLst>
                <a:path w="22902" h="16568" extrusionOk="0">
                  <a:moveTo>
                    <a:pt x="6790" y="1188"/>
                  </a:moveTo>
                  <a:lnTo>
                    <a:pt x="21188" y="15586"/>
                  </a:lnTo>
                  <a:lnTo>
                    <a:pt x="991" y="15586"/>
                  </a:lnTo>
                  <a:cubicBezTo>
                    <a:pt x="1045" y="10198"/>
                    <a:pt x="3096" y="5113"/>
                    <a:pt x="6790" y="1188"/>
                  </a:cubicBezTo>
                  <a:close/>
                  <a:moveTo>
                    <a:pt x="6808" y="0"/>
                  </a:moveTo>
                  <a:cubicBezTo>
                    <a:pt x="6799" y="0"/>
                    <a:pt x="6790" y="1"/>
                    <a:pt x="6781" y="1"/>
                  </a:cubicBezTo>
                  <a:cubicBezTo>
                    <a:pt x="6647" y="1"/>
                    <a:pt x="6522" y="55"/>
                    <a:pt x="6433" y="144"/>
                  </a:cubicBezTo>
                  <a:cubicBezTo>
                    <a:pt x="2285" y="4355"/>
                    <a:pt x="1" y="9922"/>
                    <a:pt x="1" y="15827"/>
                  </a:cubicBezTo>
                  <a:cubicBezTo>
                    <a:pt x="1" y="15881"/>
                    <a:pt x="10" y="15934"/>
                    <a:pt x="10" y="15979"/>
                  </a:cubicBezTo>
                  <a:cubicBezTo>
                    <a:pt x="10" y="16015"/>
                    <a:pt x="10" y="16050"/>
                    <a:pt x="10" y="16086"/>
                  </a:cubicBezTo>
                  <a:cubicBezTo>
                    <a:pt x="10" y="16354"/>
                    <a:pt x="233" y="16568"/>
                    <a:pt x="500" y="16568"/>
                  </a:cubicBezTo>
                  <a:lnTo>
                    <a:pt x="22375" y="16568"/>
                  </a:lnTo>
                  <a:cubicBezTo>
                    <a:pt x="22571" y="16568"/>
                    <a:pt x="22749" y="16452"/>
                    <a:pt x="22830" y="16264"/>
                  </a:cubicBezTo>
                  <a:cubicBezTo>
                    <a:pt x="22901" y="16086"/>
                    <a:pt x="22857" y="15872"/>
                    <a:pt x="22723" y="15738"/>
                  </a:cubicBezTo>
                  <a:lnTo>
                    <a:pt x="7129" y="144"/>
                  </a:lnTo>
                  <a:cubicBezTo>
                    <a:pt x="7038" y="53"/>
                    <a:pt x="6924" y="0"/>
                    <a:pt x="68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24"/>
            <p:cNvSpPr/>
            <p:nvPr/>
          </p:nvSpPr>
          <p:spPr>
            <a:xfrm>
              <a:off x="7755379" y="3784378"/>
              <a:ext cx="1351478" cy="712538"/>
            </a:xfrm>
            <a:custGeom>
              <a:avLst/>
              <a:gdLst/>
              <a:ahLst/>
              <a:cxnLst/>
              <a:rect l="l" t="t" r="r" b="b"/>
              <a:pathLst>
                <a:path w="17379" h="9163" extrusionOk="0">
                  <a:moveTo>
                    <a:pt x="2035" y="0"/>
                  </a:moveTo>
                  <a:lnTo>
                    <a:pt x="1" y="2034"/>
                  </a:lnTo>
                  <a:cubicBezTo>
                    <a:pt x="4470" y="6441"/>
                    <a:pt x="10608" y="9162"/>
                    <a:pt x="17379" y="9162"/>
                  </a:cubicBezTo>
                  <a:lnTo>
                    <a:pt x="17379" y="6281"/>
                  </a:lnTo>
                  <a:cubicBezTo>
                    <a:pt x="11402" y="6281"/>
                    <a:pt x="5987" y="3881"/>
                    <a:pt x="2035" y="0"/>
                  </a:cubicBezTo>
                  <a:close/>
                </a:path>
              </a:pathLst>
            </a:custGeom>
            <a:solidFill>
              <a:srgbClr val="F1A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24"/>
            <p:cNvSpPr/>
            <p:nvPr/>
          </p:nvSpPr>
          <p:spPr>
            <a:xfrm>
              <a:off x="7717196" y="3746353"/>
              <a:ext cx="1427843" cy="788667"/>
            </a:xfrm>
            <a:custGeom>
              <a:avLst/>
              <a:gdLst/>
              <a:ahLst/>
              <a:cxnLst/>
              <a:rect l="l" t="t" r="r" b="b"/>
              <a:pathLst>
                <a:path w="18361" h="10142" extrusionOk="0">
                  <a:moveTo>
                    <a:pt x="2535" y="1176"/>
                  </a:moveTo>
                  <a:cubicBezTo>
                    <a:pt x="6585" y="4994"/>
                    <a:pt x="11821" y="7135"/>
                    <a:pt x="17379" y="7260"/>
                  </a:cubicBezTo>
                  <a:lnTo>
                    <a:pt x="17379" y="9160"/>
                  </a:lnTo>
                  <a:cubicBezTo>
                    <a:pt x="11313" y="9035"/>
                    <a:pt x="5594" y="6689"/>
                    <a:pt x="1187" y="2523"/>
                  </a:cubicBezTo>
                  <a:lnTo>
                    <a:pt x="2535" y="1176"/>
                  </a:lnTo>
                  <a:close/>
                  <a:moveTo>
                    <a:pt x="2526" y="1"/>
                  </a:moveTo>
                  <a:cubicBezTo>
                    <a:pt x="2401" y="1"/>
                    <a:pt x="2276" y="48"/>
                    <a:pt x="2178" y="141"/>
                  </a:cubicBezTo>
                  <a:lnTo>
                    <a:pt x="144" y="2175"/>
                  </a:lnTo>
                  <a:cubicBezTo>
                    <a:pt x="54" y="2273"/>
                    <a:pt x="1" y="2398"/>
                    <a:pt x="1" y="2523"/>
                  </a:cubicBezTo>
                  <a:cubicBezTo>
                    <a:pt x="1" y="2657"/>
                    <a:pt x="54" y="2782"/>
                    <a:pt x="144" y="2871"/>
                  </a:cubicBezTo>
                  <a:cubicBezTo>
                    <a:pt x="4899" y="7564"/>
                    <a:pt x="11197" y="10142"/>
                    <a:pt x="17870" y="10142"/>
                  </a:cubicBezTo>
                  <a:cubicBezTo>
                    <a:pt x="18137" y="10142"/>
                    <a:pt x="18360" y="9928"/>
                    <a:pt x="18360" y="9651"/>
                  </a:cubicBezTo>
                  <a:lnTo>
                    <a:pt x="18360" y="6770"/>
                  </a:lnTo>
                  <a:cubicBezTo>
                    <a:pt x="18360" y="6502"/>
                    <a:pt x="18137" y="6279"/>
                    <a:pt x="17870" y="6279"/>
                  </a:cubicBezTo>
                  <a:cubicBezTo>
                    <a:pt x="12223" y="6279"/>
                    <a:pt x="6897" y="4102"/>
                    <a:pt x="2874" y="141"/>
                  </a:cubicBezTo>
                  <a:cubicBezTo>
                    <a:pt x="2775" y="48"/>
                    <a:pt x="2650" y="1"/>
                    <a:pt x="25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24"/>
            <p:cNvSpPr/>
            <p:nvPr/>
          </p:nvSpPr>
          <p:spPr>
            <a:xfrm>
              <a:off x="7913553" y="2591191"/>
              <a:ext cx="1193304" cy="1681614"/>
            </a:xfrm>
            <a:custGeom>
              <a:avLst/>
              <a:gdLst/>
              <a:ahLst/>
              <a:cxnLst/>
              <a:rect l="l" t="t" r="r" b="b"/>
              <a:pathLst>
                <a:path w="15345" h="21625" extrusionOk="0">
                  <a:moveTo>
                    <a:pt x="15345" y="0"/>
                  </a:moveTo>
                  <a:lnTo>
                    <a:pt x="1" y="15344"/>
                  </a:lnTo>
                  <a:cubicBezTo>
                    <a:pt x="3953" y="19225"/>
                    <a:pt x="9368" y="21625"/>
                    <a:pt x="15345" y="21625"/>
                  </a:cubicBezTo>
                  <a:lnTo>
                    <a:pt x="1534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24"/>
            <p:cNvSpPr/>
            <p:nvPr/>
          </p:nvSpPr>
          <p:spPr>
            <a:xfrm>
              <a:off x="7875370" y="2553398"/>
              <a:ext cx="1269669" cy="1757588"/>
            </a:xfrm>
            <a:custGeom>
              <a:avLst/>
              <a:gdLst/>
              <a:ahLst/>
              <a:cxnLst/>
              <a:rect l="l" t="t" r="r" b="b"/>
              <a:pathLst>
                <a:path w="16327" h="22602" extrusionOk="0">
                  <a:moveTo>
                    <a:pt x="15345" y="1673"/>
                  </a:moveTo>
                  <a:lnTo>
                    <a:pt x="15345" y="21620"/>
                  </a:lnTo>
                  <a:cubicBezTo>
                    <a:pt x="10046" y="21495"/>
                    <a:pt x="5059" y="19452"/>
                    <a:pt x="1196" y="15821"/>
                  </a:cubicBezTo>
                  <a:lnTo>
                    <a:pt x="15345" y="1673"/>
                  </a:lnTo>
                  <a:close/>
                  <a:moveTo>
                    <a:pt x="15831" y="0"/>
                  </a:moveTo>
                  <a:cubicBezTo>
                    <a:pt x="15702" y="0"/>
                    <a:pt x="15577" y="52"/>
                    <a:pt x="15488" y="147"/>
                  </a:cubicBezTo>
                  <a:lnTo>
                    <a:pt x="144" y="15482"/>
                  </a:lnTo>
                  <a:cubicBezTo>
                    <a:pt x="54" y="15571"/>
                    <a:pt x="1" y="15705"/>
                    <a:pt x="1" y="15830"/>
                  </a:cubicBezTo>
                  <a:cubicBezTo>
                    <a:pt x="1" y="15964"/>
                    <a:pt x="54" y="16089"/>
                    <a:pt x="153" y="16178"/>
                  </a:cubicBezTo>
                  <a:cubicBezTo>
                    <a:pt x="4363" y="20326"/>
                    <a:pt x="9930" y="22601"/>
                    <a:pt x="15836" y="22601"/>
                  </a:cubicBezTo>
                  <a:cubicBezTo>
                    <a:pt x="16103" y="22601"/>
                    <a:pt x="16326" y="22387"/>
                    <a:pt x="16326" y="22111"/>
                  </a:cubicBezTo>
                  <a:lnTo>
                    <a:pt x="16326" y="486"/>
                  </a:lnTo>
                  <a:cubicBezTo>
                    <a:pt x="16326" y="290"/>
                    <a:pt x="16202" y="111"/>
                    <a:pt x="16023" y="40"/>
                  </a:cubicBezTo>
                  <a:cubicBezTo>
                    <a:pt x="15961" y="13"/>
                    <a:pt x="15895" y="0"/>
                    <a:pt x="158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24"/>
            <p:cNvSpPr/>
            <p:nvPr/>
          </p:nvSpPr>
          <p:spPr>
            <a:xfrm>
              <a:off x="7181629" y="2591191"/>
              <a:ext cx="732002" cy="1351434"/>
            </a:xfrm>
            <a:custGeom>
              <a:avLst/>
              <a:gdLst/>
              <a:ahLst/>
              <a:cxnLst/>
              <a:rect l="l" t="t" r="r" b="b"/>
              <a:pathLst>
                <a:path w="9413" h="17379" extrusionOk="0">
                  <a:moveTo>
                    <a:pt x="1" y="0"/>
                  </a:moveTo>
                  <a:cubicBezTo>
                    <a:pt x="72" y="6807"/>
                    <a:pt x="2882" y="12944"/>
                    <a:pt x="7379" y="17378"/>
                  </a:cubicBezTo>
                  <a:lnTo>
                    <a:pt x="9413" y="15344"/>
                  </a:lnTo>
                  <a:cubicBezTo>
                    <a:pt x="5434" y="11428"/>
                    <a:pt x="2954" y="6013"/>
                    <a:pt x="2882" y="0"/>
                  </a:cubicBezTo>
                  <a:close/>
                </a:path>
              </a:pathLst>
            </a:custGeom>
            <a:solidFill>
              <a:srgbClr val="F1A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24"/>
            <p:cNvSpPr/>
            <p:nvPr/>
          </p:nvSpPr>
          <p:spPr>
            <a:xfrm>
              <a:off x="7143524" y="2553009"/>
              <a:ext cx="808289" cy="1427720"/>
            </a:xfrm>
            <a:custGeom>
              <a:avLst/>
              <a:gdLst/>
              <a:ahLst/>
              <a:cxnLst/>
              <a:rect l="l" t="t" r="r" b="b"/>
              <a:pathLst>
                <a:path w="10394" h="18360" extrusionOk="0">
                  <a:moveTo>
                    <a:pt x="2891" y="982"/>
                  </a:moveTo>
                  <a:cubicBezTo>
                    <a:pt x="3078" y="6584"/>
                    <a:pt x="5308" y="11821"/>
                    <a:pt x="9207" y="15835"/>
                  </a:cubicBezTo>
                  <a:lnTo>
                    <a:pt x="7869" y="17173"/>
                  </a:lnTo>
                  <a:cubicBezTo>
                    <a:pt x="3604" y="12802"/>
                    <a:pt x="1178" y="7093"/>
                    <a:pt x="999" y="982"/>
                  </a:cubicBezTo>
                  <a:close/>
                  <a:moveTo>
                    <a:pt x="491" y="0"/>
                  </a:moveTo>
                  <a:cubicBezTo>
                    <a:pt x="366" y="0"/>
                    <a:pt x="241" y="54"/>
                    <a:pt x="143" y="152"/>
                  </a:cubicBezTo>
                  <a:cubicBezTo>
                    <a:pt x="54" y="241"/>
                    <a:pt x="0" y="366"/>
                    <a:pt x="0" y="500"/>
                  </a:cubicBezTo>
                  <a:cubicBezTo>
                    <a:pt x="72" y="7217"/>
                    <a:pt x="2739" y="13507"/>
                    <a:pt x="7521" y="18217"/>
                  </a:cubicBezTo>
                  <a:cubicBezTo>
                    <a:pt x="7619" y="18315"/>
                    <a:pt x="7744" y="18360"/>
                    <a:pt x="7869" y="18360"/>
                  </a:cubicBezTo>
                  <a:cubicBezTo>
                    <a:pt x="7994" y="18360"/>
                    <a:pt x="8118" y="18315"/>
                    <a:pt x="8217" y="18217"/>
                  </a:cubicBezTo>
                  <a:lnTo>
                    <a:pt x="10251" y="16183"/>
                  </a:lnTo>
                  <a:cubicBezTo>
                    <a:pt x="10340" y="16094"/>
                    <a:pt x="10393" y="15960"/>
                    <a:pt x="10393" y="15835"/>
                  </a:cubicBezTo>
                  <a:cubicBezTo>
                    <a:pt x="10393" y="15701"/>
                    <a:pt x="10340" y="15576"/>
                    <a:pt x="10251" y="15487"/>
                  </a:cubicBezTo>
                  <a:cubicBezTo>
                    <a:pt x="6200" y="11500"/>
                    <a:pt x="3926" y="6174"/>
                    <a:pt x="3863" y="491"/>
                  </a:cubicBezTo>
                  <a:cubicBezTo>
                    <a:pt x="3863" y="223"/>
                    <a:pt x="3640" y="0"/>
                    <a:pt x="33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24"/>
            <p:cNvSpPr/>
            <p:nvPr/>
          </p:nvSpPr>
          <p:spPr>
            <a:xfrm>
              <a:off x="7405747" y="2591191"/>
              <a:ext cx="1701109" cy="1193266"/>
            </a:xfrm>
            <a:custGeom>
              <a:avLst/>
              <a:gdLst/>
              <a:ahLst/>
              <a:cxnLst/>
              <a:rect l="l" t="t" r="r" b="b"/>
              <a:pathLst>
                <a:path w="21875" h="15345" extrusionOk="0">
                  <a:moveTo>
                    <a:pt x="0" y="0"/>
                  </a:moveTo>
                  <a:cubicBezTo>
                    <a:pt x="72" y="6013"/>
                    <a:pt x="2552" y="11428"/>
                    <a:pt x="6531" y="15344"/>
                  </a:cubicBezTo>
                  <a:lnTo>
                    <a:pt x="2187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24"/>
            <p:cNvSpPr/>
            <p:nvPr/>
          </p:nvSpPr>
          <p:spPr>
            <a:xfrm>
              <a:off x="7367565" y="2553009"/>
              <a:ext cx="1780274" cy="1269551"/>
            </a:xfrm>
            <a:custGeom>
              <a:avLst/>
              <a:gdLst/>
              <a:ahLst/>
              <a:cxnLst/>
              <a:rect l="l" t="t" r="r" b="b"/>
              <a:pathLst>
                <a:path w="22893" h="16326" extrusionOk="0">
                  <a:moveTo>
                    <a:pt x="21179" y="982"/>
                  </a:moveTo>
                  <a:lnTo>
                    <a:pt x="7022" y="15139"/>
                  </a:lnTo>
                  <a:cubicBezTo>
                    <a:pt x="3302" y="11312"/>
                    <a:pt x="1178" y="6316"/>
                    <a:pt x="991" y="982"/>
                  </a:cubicBezTo>
                  <a:close/>
                  <a:moveTo>
                    <a:pt x="491" y="0"/>
                  </a:moveTo>
                  <a:cubicBezTo>
                    <a:pt x="358" y="0"/>
                    <a:pt x="233" y="54"/>
                    <a:pt x="143" y="152"/>
                  </a:cubicBezTo>
                  <a:cubicBezTo>
                    <a:pt x="54" y="241"/>
                    <a:pt x="1" y="366"/>
                    <a:pt x="1" y="500"/>
                  </a:cubicBezTo>
                  <a:cubicBezTo>
                    <a:pt x="72" y="6441"/>
                    <a:pt x="2436" y="12017"/>
                    <a:pt x="6683" y="16183"/>
                  </a:cubicBezTo>
                  <a:cubicBezTo>
                    <a:pt x="6772" y="16281"/>
                    <a:pt x="6897" y="16326"/>
                    <a:pt x="7022" y="16326"/>
                  </a:cubicBezTo>
                  <a:cubicBezTo>
                    <a:pt x="7146" y="16326"/>
                    <a:pt x="7271" y="16281"/>
                    <a:pt x="7370" y="16183"/>
                  </a:cubicBezTo>
                  <a:lnTo>
                    <a:pt x="22714" y="839"/>
                  </a:lnTo>
                  <a:cubicBezTo>
                    <a:pt x="22848" y="705"/>
                    <a:pt x="22892" y="491"/>
                    <a:pt x="22821" y="304"/>
                  </a:cubicBezTo>
                  <a:cubicBezTo>
                    <a:pt x="22740" y="125"/>
                    <a:pt x="22562" y="0"/>
                    <a:pt x="223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24"/>
            <p:cNvSpPr/>
            <p:nvPr/>
          </p:nvSpPr>
          <p:spPr>
            <a:xfrm>
              <a:off x="8815394" y="1966136"/>
              <a:ext cx="183292" cy="183208"/>
            </a:xfrm>
            <a:custGeom>
              <a:avLst/>
              <a:gdLst/>
              <a:ahLst/>
              <a:cxnLst/>
              <a:rect l="l" t="t" r="r" b="b"/>
              <a:pathLst>
                <a:path w="2357" h="2356" extrusionOk="0">
                  <a:moveTo>
                    <a:pt x="1955" y="0"/>
                  </a:moveTo>
                  <a:lnTo>
                    <a:pt x="1491" y="464"/>
                  </a:lnTo>
                  <a:cubicBezTo>
                    <a:pt x="1625" y="598"/>
                    <a:pt x="1705" y="776"/>
                    <a:pt x="1705" y="973"/>
                  </a:cubicBezTo>
                  <a:cubicBezTo>
                    <a:pt x="1705" y="1169"/>
                    <a:pt x="1625" y="1347"/>
                    <a:pt x="1491" y="1481"/>
                  </a:cubicBezTo>
                  <a:cubicBezTo>
                    <a:pt x="1357" y="1624"/>
                    <a:pt x="1170" y="1695"/>
                    <a:pt x="982" y="1695"/>
                  </a:cubicBezTo>
                  <a:lnTo>
                    <a:pt x="973" y="1695"/>
                  </a:lnTo>
                  <a:cubicBezTo>
                    <a:pt x="786" y="1695"/>
                    <a:pt x="599" y="1624"/>
                    <a:pt x="465" y="1490"/>
                  </a:cubicBezTo>
                  <a:lnTo>
                    <a:pt x="1" y="1945"/>
                  </a:lnTo>
                  <a:cubicBezTo>
                    <a:pt x="260" y="2213"/>
                    <a:pt x="608" y="2355"/>
                    <a:pt x="973" y="2355"/>
                  </a:cubicBezTo>
                  <a:lnTo>
                    <a:pt x="982" y="2355"/>
                  </a:lnTo>
                  <a:cubicBezTo>
                    <a:pt x="1348" y="2355"/>
                    <a:pt x="1696" y="2213"/>
                    <a:pt x="1955" y="1945"/>
                  </a:cubicBezTo>
                  <a:cubicBezTo>
                    <a:pt x="2213" y="1686"/>
                    <a:pt x="2356" y="1338"/>
                    <a:pt x="2356" y="973"/>
                  </a:cubicBezTo>
                  <a:cubicBezTo>
                    <a:pt x="2356" y="607"/>
                    <a:pt x="2213" y="259"/>
                    <a:pt x="195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24"/>
            <p:cNvSpPr/>
            <p:nvPr/>
          </p:nvSpPr>
          <p:spPr>
            <a:xfrm>
              <a:off x="7753979" y="3389345"/>
              <a:ext cx="210976" cy="167578"/>
            </a:xfrm>
            <a:custGeom>
              <a:avLst/>
              <a:gdLst/>
              <a:ahLst/>
              <a:cxnLst/>
              <a:rect l="l" t="t" r="r" b="b"/>
              <a:pathLst>
                <a:path w="2713" h="2155" extrusionOk="0">
                  <a:moveTo>
                    <a:pt x="1134" y="0"/>
                  </a:moveTo>
                  <a:cubicBezTo>
                    <a:pt x="1051" y="0"/>
                    <a:pt x="967" y="7"/>
                    <a:pt x="884" y="22"/>
                  </a:cubicBezTo>
                  <a:cubicBezTo>
                    <a:pt x="518" y="93"/>
                    <a:pt x="206" y="299"/>
                    <a:pt x="1" y="611"/>
                  </a:cubicBezTo>
                  <a:lnTo>
                    <a:pt x="545" y="977"/>
                  </a:lnTo>
                  <a:cubicBezTo>
                    <a:pt x="652" y="816"/>
                    <a:pt x="813" y="709"/>
                    <a:pt x="1009" y="664"/>
                  </a:cubicBezTo>
                  <a:cubicBezTo>
                    <a:pt x="1052" y="656"/>
                    <a:pt x="1095" y="652"/>
                    <a:pt x="1138" y="652"/>
                  </a:cubicBezTo>
                  <a:cubicBezTo>
                    <a:pt x="1284" y="652"/>
                    <a:pt x="1429" y="698"/>
                    <a:pt x="1553" y="780"/>
                  </a:cubicBezTo>
                  <a:cubicBezTo>
                    <a:pt x="1714" y="887"/>
                    <a:pt x="1821" y="1057"/>
                    <a:pt x="1856" y="1244"/>
                  </a:cubicBezTo>
                  <a:cubicBezTo>
                    <a:pt x="1892" y="1431"/>
                    <a:pt x="1856" y="1628"/>
                    <a:pt x="1740" y="1788"/>
                  </a:cubicBezTo>
                  <a:lnTo>
                    <a:pt x="2285" y="2154"/>
                  </a:lnTo>
                  <a:cubicBezTo>
                    <a:pt x="2713" y="1521"/>
                    <a:pt x="2543" y="664"/>
                    <a:pt x="1919" y="236"/>
                  </a:cubicBezTo>
                  <a:cubicBezTo>
                    <a:pt x="1679" y="79"/>
                    <a:pt x="1409" y="0"/>
                    <a:pt x="113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24"/>
            <p:cNvSpPr/>
            <p:nvPr/>
          </p:nvSpPr>
          <p:spPr>
            <a:xfrm>
              <a:off x="8798052" y="3019195"/>
              <a:ext cx="209654" cy="147127"/>
            </a:xfrm>
            <a:custGeom>
              <a:avLst/>
              <a:gdLst/>
              <a:ahLst/>
              <a:cxnLst/>
              <a:rect l="l" t="t" r="r" b="b"/>
              <a:pathLst>
                <a:path w="2696" h="1892" extrusionOk="0">
                  <a:moveTo>
                    <a:pt x="135" y="0"/>
                  </a:moveTo>
                  <a:lnTo>
                    <a:pt x="135" y="0"/>
                  </a:lnTo>
                  <a:cubicBezTo>
                    <a:pt x="1" y="339"/>
                    <a:pt x="1" y="714"/>
                    <a:pt x="144" y="1053"/>
                  </a:cubicBezTo>
                  <a:cubicBezTo>
                    <a:pt x="295" y="1392"/>
                    <a:pt x="563" y="1651"/>
                    <a:pt x="902" y="1793"/>
                  </a:cubicBezTo>
                  <a:cubicBezTo>
                    <a:pt x="1071" y="1856"/>
                    <a:pt x="1241" y="1892"/>
                    <a:pt x="1410" y="1892"/>
                  </a:cubicBezTo>
                  <a:cubicBezTo>
                    <a:pt x="1964" y="1892"/>
                    <a:pt x="2481" y="1561"/>
                    <a:pt x="2695" y="1026"/>
                  </a:cubicBezTo>
                  <a:lnTo>
                    <a:pt x="2088" y="776"/>
                  </a:lnTo>
                  <a:cubicBezTo>
                    <a:pt x="2017" y="964"/>
                    <a:pt x="1874" y="1098"/>
                    <a:pt x="1696" y="1178"/>
                  </a:cubicBezTo>
                  <a:cubicBezTo>
                    <a:pt x="1601" y="1216"/>
                    <a:pt x="1501" y="1236"/>
                    <a:pt x="1402" y="1236"/>
                  </a:cubicBezTo>
                  <a:cubicBezTo>
                    <a:pt x="1314" y="1236"/>
                    <a:pt x="1226" y="1220"/>
                    <a:pt x="1143" y="1187"/>
                  </a:cubicBezTo>
                  <a:cubicBezTo>
                    <a:pt x="964" y="1115"/>
                    <a:pt x="822" y="973"/>
                    <a:pt x="750" y="794"/>
                  </a:cubicBezTo>
                  <a:cubicBezTo>
                    <a:pt x="670" y="616"/>
                    <a:pt x="670" y="420"/>
                    <a:pt x="741" y="241"/>
                  </a:cubicBezTo>
                  <a:lnTo>
                    <a:pt x="13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24"/>
            <p:cNvSpPr/>
            <p:nvPr/>
          </p:nvSpPr>
          <p:spPr>
            <a:xfrm>
              <a:off x="8435278" y="2195768"/>
              <a:ext cx="149231" cy="207470"/>
            </a:xfrm>
            <a:custGeom>
              <a:avLst/>
              <a:gdLst/>
              <a:ahLst/>
              <a:cxnLst/>
              <a:rect l="l" t="t" r="r" b="b"/>
              <a:pathLst>
                <a:path w="1919" h="2668" extrusionOk="0">
                  <a:moveTo>
                    <a:pt x="999" y="0"/>
                  </a:moveTo>
                  <a:lnTo>
                    <a:pt x="759" y="616"/>
                  </a:lnTo>
                  <a:cubicBezTo>
                    <a:pt x="946" y="687"/>
                    <a:pt x="1089" y="821"/>
                    <a:pt x="1160" y="999"/>
                  </a:cubicBezTo>
                  <a:cubicBezTo>
                    <a:pt x="1240" y="1178"/>
                    <a:pt x="1249" y="1374"/>
                    <a:pt x="1178" y="1552"/>
                  </a:cubicBezTo>
                  <a:cubicBezTo>
                    <a:pt x="1106" y="1731"/>
                    <a:pt x="973" y="1873"/>
                    <a:pt x="794" y="1954"/>
                  </a:cubicBezTo>
                  <a:cubicBezTo>
                    <a:pt x="702" y="1995"/>
                    <a:pt x="606" y="2015"/>
                    <a:pt x="509" y="2015"/>
                  </a:cubicBezTo>
                  <a:cubicBezTo>
                    <a:pt x="418" y="2015"/>
                    <a:pt x="328" y="1997"/>
                    <a:pt x="241" y="1963"/>
                  </a:cubicBezTo>
                  <a:lnTo>
                    <a:pt x="0" y="2578"/>
                  </a:lnTo>
                  <a:cubicBezTo>
                    <a:pt x="161" y="2641"/>
                    <a:pt x="330" y="2667"/>
                    <a:pt x="500" y="2667"/>
                  </a:cubicBezTo>
                  <a:cubicBezTo>
                    <a:pt x="687" y="2667"/>
                    <a:pt x="883" y="2632"/>
                    <a:pt x="1062" y="2551"/>
                  </a:cubicBezTo>
                  <a:cubicBezTo>
                    <a:pt x="1392" y="2400"/>
                    <a:pt x="1651" y="2132"/>
                    <a:pt x="1784" y="1784"/>
                  </a:cubicBezTo>
                  <a:cubicBezTo>
                    <a:pt x="1918" y="1445"/>
                    <a:pt x="1909" y="1071"/>
                    <a:pt x="1758" y="732"/>
                  </a:cubicBezTo>
                  <a:cubicBezTo>
                    <a:pt x="1615" y="393"/>
                    <a:pt x="1338" y="134"/>
                    <a:pt x="99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24"/>
            <p:cNvSpPr/>
            <p:nvPr/>
          </p:nvSpPr>
          <p:spPr>
            <a:xfrm>
              <a:off x="8163334" y="2170107"/>
              <a:ext cx="171394" cy="195650"/>
            </a:xfrm>
            <a:custGeom>
              <a:avLst/>
              <a:gdLst/>
              <a:ahLst/>
              <a:cxnLst/>
              <a:rect l="l" t="t" r="r" b="b"/>
              <a:pathLst>
                <a:path w="2204" h="2516" extrusionOk="0">
                  <a:moveTo>
                    <a:pt x="642" y="0"/>
                  </a:moveTo>
                  <a:cubicBezTo>
                    <a:pt x="339" y="205"/>
                    <a:pt x="134" y="517"/>
                    <a:pt x="63" y="883"/>
                  </a:cubicBezTo>
                  <a:cubicBezTo>
                    <a:pt x="0" y="1249"/>
                    <a:pt x="72" y="1615"/>
                    <a:pt x="286" y="1918"/>
                  </a:cubicBezTo>
                  <a:cubicBezTo>
                    <a:pt x="491" y="2221"/>
                    <a:pt x="803" y="2427"/>
                    <a:pt x="1169" y="2489"/>
                  </a:cubicBezTo>
                  <a:cubicBezTo>
                    <a:pt x="1249" y="2507"/>
                    <a:pt x="1338" y="2516"/>
                    <a:pt x="1428" y="2516"/>
                  </a:cubicBezTo>
                  <a:cubicBezTo>
                    <a:pt x="1695" y="2516"/>
                    <a:pt x="1972" y="2435"/>
                    <a:pt x="2204" y="2275"/>
                  </a:cubicBezTo>
                  <a:lnTo>
                    <a:pt x="1829" y="1731"/>
                  </a:lnTo>
                  <a:cubicBezTo>
                    <a:pt x="1708" y="1818"/>
                    <a:pt x="1572" y="1860"/>
                    <a:pt x="1428" y="1860"/>
                  </a:cubicBezTo>
                  <a:cubicBezTo>
                    <a:pt x="1381" y="1860"/>
                    <a:pt x="1333" y="1855"/>
                    <a:pt x="1285" y="1847"/>
                  </a:cubicBezTo>
                  <a:cubicBezTo>
                    <a:pt x="1097" y="1811"/>
                    <a:pt x="928" y="1704"/>
                    <a:pt x="821" y="1543"/>
                  </a:cubicBezTo>
                  <a:cubicBezTo>
                    <a:pt x="714" y="1383"/>
                    <a:pt x="669" y="1195"/>
                    <a:pt x="705" y="999"/>
                  </a:cubicBezTo>
                  <a:cubicBezTo>
                    <a:pt x="741" y="812"/>
                    <a:pt x="848" y="651"/>
                    <a:pt x="1008" y="535"/>
                  </a:cubicBezTo>
                  <a:lnTo>
                    <a:pt x="64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24"/>
            <p:cNvSpPr/>
            <p:nvPr/>
          </p:nvSpPr>
          <p:spPr>
            <a:xfrm>
              <a:off x="7566021" y="2693837"/>
              <a:ext cx="215098" cy="214391"/>
            </a:xfrm>
            <a:custGeom>
              <a:avLst/>
              <a:gdLst/>
              <a:ahLst/>
              <a:cxnLst/>
              <a:rect l="l" t="t" r="r" b="b"/>
              <a:pathLst>
                <a:path w="2766" h="2757" extrusionOk="0">
                  <a:moveTo>
                    <a:pt x="1383" y="652"/>
                  </a:moveTo>
                  <a:cubicBezTo>
                    <a:pt x="1784" y="652"/>
                    <a:pt x="2106" y="982"/>
                    <a:pt x="2106" y="1383"/>
                  </a:cubicBezTo>
                  <a:cubicBezTo>
                    <a:pt x="2106" y="1776"/>
                    <a:pt x="1784" y="2106"/>
                    <a:pt x="1383" y="2106"/>
                  </a:cubicBezTo>
                  <a:cubicBezTo>
                    <a:pt x="981" y="2106"/>
                    <a:pt x="660" y="1776"/>
                    <a:pt x="660" y="1383"/>
                  </a:cubicBezTo>
                  <a:cubicBezTo>
                    <a:pt x="660" y="982"/>
                    <a:pt x="981" y="652"/>
                    <a:pt x="1383" y="652"/>
                  </a:cubicBezTo>
                  <a:close/>
                  <a:moveTo>
                    <a:pt x="1383" y="0"/>
                  </a:moveTo>
                  <a:cubicBezTo>
                    <a:pt x="625" y="0"/>
                    <a:pt x="0" y="616"/>
                    <a:pt x="0" y="1383"/>
                  </a:cubicBezTo>
                  <a:cubicBezTo>
                    <a:pt x="0" y="2141"/>
                    <a:pt x="625" y="2757"/>
                    <a:pt x="1383" y="2757"/>
                  </a:cubicBezTo>
                  <a:cubicBezTo>
                    <a:pt x="2141" y="2757"/>
                    <a:pt x="2766" y="2141"/>
                    <a:pt x="2766" y="1383"/>
                  </a:cubicBezTo>
                  <a:cubicBezTo>
                    <a:pt x="2766" y="616"/>
                    <a:pt x="2141" y="0"/>
                    <a:pt x="1383" y="0"/>
                  </a:cubicBezTo>
                  <a:close/>
                </a:path>
              </a:pathLst>
            </a:custGeom>
            <a:solidFill>
              <a:schemeClr val="accen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24"/>
            <p:cNvSpPr/>
            <p:nvPr/>
          </p:nvSpPr>
          <p:spPr>
            <a:xfrm>
              <a:off x="7982249" y="2381850"/>
              <a:ext cx="134689" cy="123876"/>
            </a:xfrm>
            <a:custGeom>
              <a:avLst/>
              <a:gdLst/>
              <a:ahLst/>
              <a:cxnLst/>
              <a:rect l="l" t="t" r="r" b="b"/>
              <a:pathLst>
                <a:path w="1732" h="1593" extrusionOk="0">
                  <a:moveTo>
                    <a:pt x="1149" y="1"/>
                  </a:moveTo>
                  <a:cubicBezTo>
                    <a:pt x="1116" y="1"/>
                    <a:pt x="1082" y="11"/>
                    <a:pt x="1053" y="32"/>
                  </a:cubicBezTo>
                  <a:lnTo>
                    <a:pt x="81" y="809"/>
                  </a:lnTo>
                  <a:cubicBezTo>
                    <a:pt x="10" y="862"/>
                    <a:pt x="1" y="960"/>
                    <a:pt x="54" y="1032"/>
                  </a:cubicBezTo>
                  <a:lnTo>
                    <a:pt x="447" y="1531"/>
                  </a:lnTo>
                  <a:cubicBezTo>
                    <a:pt x="477" y="1572"/>
                    <a:pt x="525" y="1592"/>
                    <a:pt x="573" y="1592"/>
                  </a:cubicBezTo>
                  <a:cubicBezTo>
                    <a:pt x="608" y="1592"/>
                    <a:pt x="643" y="1581"/>
                    <a:pt x="670" y="1558"/>
                  </a:cubicBezTo>
                  <a:lnTo>
                    <a:pt x="1651" y="791"/>
                  </a:lnTo>
                  <a:cubicBezTo>
                    <a:pt x="1714" y="737"/>
                    <a:pt x="1731" y="630"/>
                    <a:pt x="1678" y="559"/>
                  </a:cubicBezTo>
                  <a:lnTo>
                    <a:pt x="1285" y="59"/>
                  </a:lnTo>
                  <a:cubicBezTo>
                    <a:pt x="1248" y="22"/>
                    <a:pt x="1199" y="1"/>
                    <a:pt x="11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24"/>
            <p:cNvSpPr/>
            <p:nvPr/>
          </p:nvSpPr>
          <p:spPr>
            <a:xfrm>
              <a:off x="8057885" y="2725798"/>
              <a:ext cx="134611" cy="99769"/>
            </a:xfrm>
            <a:custGeom>
              <a:avLst/>
              <a:gdLst/>
              <a:ahLst/>
              <a:cxnLst/>
              <a:rect l="l" t="t" r="r" b="b"/>
              <a:pathLst>
                <a:path w="1731" h="1283" extrusionOk="0">
                  <a:moveTo>
                    <a:pt x="359" y="1"/>
                  </a:moveTo>
                  <a:cubicBezTo>
                    <a:pt x="289" y="1"/>
                    <a:pt x="227" y="44"/>
                    <a:pt x="205" y="116"/>
                  </a:cubicBezTo>
                  <a:lnTo>
                    <a:pt x="27" y="722"/>
                  </a:lnTo>
                  <a:cubicBezTo>
                    <a:pt x="0" y="812"/>
                    <a:pt x="54" y="901"/>
                    <a:pt x="134" y="928"/>
                  </a:cubicBezTo>
                  <a:lnTo>
                    <a:pt x="1329" y="1275"/>
                  </a:lnTo>
                  <a:cubicBezTo>
                    <a:pt x="1344" y="1280"/>
                    <a:pt x="1358" y="1282"/>
                    <a:pt x="1373" y="1282"/>
                  </a:cubicBezTo>
                  <a:cubicBezTo>
                    <a:pt x="1442" y="1282"/>
                    <a:pt x="1511" y="1234"/>
                    <a:pt x="1526" y="1168"/>
                  </a:cubicBezTo>
                  <a:lnTo>
                    <a:pt x="1704" y="553"/>
                  </a:lnTo>
                  <a:cubicBezTo>
                    <a:pt x="1731" y="473"/>
                    <a:pt x="1686" y="374"/>
                    <a:pt x="1597" y="357"/>
                  </a:cubicBezTo>
                  <a:lnTo>
                    <a:pt x="411" y="9"/>
                  </a:lnTo>
                  <a:cubicBezTo>
                    <a:pt x="393" y="3"/>
                    <a:pt x="376" y="1"/>
                    <a:pt x="3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24"/>
            <p:cNvSpPr/>
            <p:nvPr/>
          </p:nvSpPr>
          <p:spPr>
            <a:xfrm>
              <a:off x="7830966" y="1595364"/>
              <a:ext cx="136089" cy="121465"/>
            </a:xfrm>
            <a:custGeom>
              <a:avLst/>
              <a:gdLst/>
              <a:ahLst/>
              <a:cxnLst/>
              <a:rect l="l" t="t" r="r" b="b"/>
              <a:pathLst>
                <a:path w="1750" h="1562" extrusionOk="0">
                  <a:moveTo>
                    <a:pt x="560" y="0"/>
                  </a:moveTo>
                  <a:cubicBezTo>
                    <a:pt x="510" y="0"/>
                    <a:pt x="462" y="24"/>
                    <a:pt x="429" y="67"/>
                  </a:cubicBezTo>
                  <a:lnTo>
                    <a:pt x="55" y="584"/>
                  </a:lnTo>
                  <a:cubicBezTo>
                    <a:pt x="1" y="656"/>
                    <a:pt x="19" y="754"/>
                    <a:pt x="90" y="807"/>
                  </a:cubicBezTo>
                  <a:lnTo>
                    <a:pt x="1098" y="1530"/>
                  </a:lnTo>
                  <a:cubicBezTo>
                    <a:pt x="1126" y="1551"/>
                    <a:pt x="1160" y="1561"/>
                    <a:pt x="1193" y="1561"/>
                  </a:cubicBezTo>
                  <a:cubicBezTo>
                    <a:pt x="1244" y="1561"/>
                    <a:pt x="1294" y="1537"/>
                    <a:pt x="1321" y="1494"/>
                  </a:cubicBezTo>
                  <a:lnTo>
                    <a:pt x="1696" y="986"/>
                  </a:lnTo>
                  <a:cubicBezTo>
                    <a:pt x="1750" y="914"/>
                    <a:pt x="1732" y="807"/>
                    <a:pt x="1660" y="754"/>
                  </a:cubicBezTo>
                  <a:lnTo>
                    <a:pt x="652" y="31"/>
                  </a:lnTo>
                  <a:cubicBezTo>
                    <a:pt x="624" y="10"/>
                    <a:pt x="592" y="0"/>
                    <a:pt x="5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24"/>
            <p:cNvSpPr/>
            <p:nvPr/>
          </p:nvSpPr>
          <p:spPr>
            <a:xfrm>
              <a:off x="8308988" y="2053930"/>
              <a:ext cx="93085" cy="128930"/>
            </a:xfrm>
            <a:custGeom>
              <a:avLst/>
              <a:gdLst/>
              <a:ahLst/>
              <a:cxnLst/>
              <a:rect l="l" t="t" r="r" b="b"/>
              <a:pathLst>
                <a:path w="1197" h="1658" extrusionOk="0">
                  <a:moveTo>
                    <a:pt x="386" y="1"/>
                  </a:moveTo>
                  <a:cubicBezTo>
                    <a:pt x="311" y="1"/>
                    <a:pt x="248" y="51"/>
                    <a:pt x="233" y="129"/>
                  </a:cubicBezTo>
                  <a:lnTo>
                    <a:pt x="18" y="1351"/>
                  </a:lnTo>
                  <a:cubicBezTo>
                    <a:pt x="1" y="1440"/>
                    <a:pt x="54" y="1530"/>
                    <a:pt x="143" y="1539"/>
                  </a:cubicBezTo>
                  <a:lnTo>
                    <a:pt x="768" y="1655"/>
                  </a:lnTo>
                  <a:cubicBezTo>
                    <a:pt x="778" y="1657"/>
                    <a:pt x="788" y="1658"/>
                    <a:pt x="799" y="1658"/>
                  </a:cubicBezTo>
                  <a:cubicBezTo>
                    <a:pt x="877" y="1658"/>
                    <a:pt x="948" y="1600"/>
                    <a:pt x="964" y="1521"/>
                  </a:cubicBezTo>
                  <a:lnTo>
                    <a:pt x="1178" y="299"/>
                  </a:lnTo>
                  <a:cubicBezTo>
                    <a:pt x="1196" y="209"/>
                    <a:pt x="1134" y="129"/>
                    <a:pt x="1044" y="111"/>
                  </a:cubicBezTo>
                  <a:lnTo>
                    <a:pt x="420" y="4"/>
                  </a:lnTo>
                  <a:cubicBezTo>
                    <a:pt x="408" y="2"/>
                    <a:pt x="397" y="1"/>
                    <a:pt x="3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24"/>
            <p:cNvSpPr/>
            <p:nvPr/>
          </p:nvSpPr>
          <p:spPr>
            <a:xfrm>
              <a:off x="8916721" y="3659414"/>
              <a:ext cx="93007" cy="129397"/>
            </a:xfrm>
            <a:custGeom>
              <a:avLst/>
              <a:gdLst/>
              <a:ahLst/>
              <a:cxnLst/>
              <a:rect l="l" t="t" r="r" b="b"/>
              <a:pathLst>
                <a:path w="1196" h="1664" extrusionOk="0">
                  <a:moveTo>
                    <a:pt x="400" y="0"/>
                  </a:moveTo>
                  <a:cubicBezTo>
                    <a:pt x="319" y="0"/>
                    <a:pt x="249" y="52"/>
                    <a:pt x="232" y="135"/>
                  </a:cubicBezTo>
                  <a:lnTo>
                    <a:pt x="18" y="1357"/>
                  </a:lnTo>
                  <a:cubicBezTo>
                    <a:pt x="0" y="1447"/>
                    <a:pt x="63" y="1536"/>
                    <a:pt x="143" y="1545"/>
                  </a:cubicBezTo>
                  <a:lnTo>
                    <a:pt x="768" y="1661"/>
                  </a:lnTo>
                  <a:cubicBezTo>
                    <a:pt x="778" y="1663"/>
                    <a:pt x="788" y="1664"/>
                    <a:pt x="798" y="1664"/>
                  </a:cubicBezTo>
                  <a:cubicBezTo>
                    <a:pt x="877" y="1664"/>
                    <a:pt x="948" y="1606"/>
                    <a:pt x="964" y="1527"/>
                  </a:cubicBezTo>
                  <a:lnTo>
                    <a:pt x="1178" y="305"/>
                  </a:lnTo>
                  <a:cubicBezTo>
                    <a:pt x="1196" y="215"/>
                    <a:pt x="1133" y="135"/>
                    <a:pt x="1044" y="117"/>
                  </a:cubicBezTo>
                  <a:lnTo>
                    <a:pt x="420" y="1"/>
                  </a:lnTo>
                  <a:cubicBezTo>
                    <a:pt x="413" y="1"/>
                    <a:pt x="407" y="0"/>
                    <a:pt x="4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24"/>
            <p:cNvSpPr/>
            <p:nvPr/>
          </p:nvSpPr>
          <p:spPr>
            <a:xfrm>
              <a:off x="8778688" y="1354922"/>
              <a:ext cx="199156" cy="69520"/>
            </a:xfrm>
            <a:custGeom>
              <a:avLst/>
              <a:gdLst/>
              <a:ahLst/>
              <a:cxnLst/>
              <a:rect l="l" t="t" r="r" b="b"/>
              <a:pathLst>
                <a:path w="2561" h="894" extrusionOk="0">
                  <a:moveTo>
                    <a:pt x="207" y="0"/>
                  </a:moveTo>
                  <a:cubicBezTo>
                    <a:pt x="115" y="0"/>
                    <a:pt x="36" y="69"/>
                    <a:pt x="36" y="161"/>
                  </a:cubicBezTo>
                  <a:lnTo>
                    <a:pt x="9" y="554"/>
                  </a:lnTo>
                  <a:cubicBezTo>
                    <a:pt x="0" y="652"/>
                    <a:pt x="72" y="741"/>
                    <a:pt x="170" y="750"/>
                  </a:cubicBezTo>
                  <a:lnTo>
                    <a:pt x="2337" y="893"/>
                  </a:lnTo>
                  <a:cubicBezTo>
                    <a:pt x="2343" y="893"/>
                    <a:pt x="2349" y="894"/>
                    <a:pt x="2354" y="894"/>
                  </a:cubicBezTo>
                  <a:cubicBezTo>
                    <a:pt x="2444" y="894"/>
                    <a:pt x="2516" y="825"/>
                    <a:pt x="2525" y="732"/>
                  </a:cubicBezTo>
                  <a:lnTo>
                    <a:pt x="2552" y="340"/>
                  </a:lnTo>
                  <a:cubicBezTo>
                    <a:pt x="2560" y="242"/>
                    <a:pt x="2489" y="152"/>
                    <a:pt x="2391" y="144"/>
                  </a:cubicBezTo>
                  <a:lnTo>
                    <a:pt x="223" y="1"/>
                  </a:lnTo>
                  <a:cubicBezTo>
                    <a:pt x="218" y="0"/>
                    <a:pt x="212" y="0"/>
                    <a:pt x="2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64" name="Google Shape;664;p24"/>
            <p:cNvGrpSpPr/>
            <p:nvPr/>
          </p:nvGrpSpPr>
          <p:grpSpPr>
            <a:xfrm>
              <a:off x="7572791" y="2015552"/>
              <a:ext cx="446838" cy="379559"/>
              <a:chOff x="9520904" y="1806552"/>
              <a:chExt cx="446838" cy="379559"/>
            </a:xfrm>
          </p:grpSpPr>
          <p:sp>
            <p:nvSpPr>
              <p:cNvPr id="665" name="Google Shape;665;p24"/>
              <p:cNvSpPr/>
              <p:nvPr/>
            </p:nvSpPr>
            <p:spPr>
              <a:xfrm>
                <a:off x="9539645" y="1824204"/>
                <a:ext cx="398312" cy="344332"/>
              </a:xfrm>
              <a:custGeom>
                <a:avLst/>
                <a:gdLst/>
                <a:ahLst/>
                <a:cxnLst/>
                <a:rect l="l" t="t" r="r" b="b"/>
                <a:pathLst>
                  <a:path w="5122" h="4428" extrusionOk="0">
                    <a:moveTo>
                      <a:pt x="3081" y="1"/>
                    </a:moveTo>
                    <a:cubicBezTo>
                      <a:pt x="2821" y="1"/>
                      <a:pt x="2507" y="88"/>
                      <a:pt x="2186" y="381"/>
                    </a:cubicBezTo>
                    <a:cubicBezTo>
                      <a:pt x="2128" y="431"/>
                      <a:pt x="2057" y="456"/>
                      <a:pt x="1987" y="456"/>
                    </a:cubicBezTo>
                    <a:cubicBezTo>
                      <a:pt x="1908" y="456"/>
                      <a:pt x="1829" y="424"/>
                      <a:pt x="1767" y="363"/>
                    </a:cubicBezTo>
                    <a:lnTo>
                      <a:pt x="1571" y="185"/>
                    </a:lnTo>
                    <a:cubicBezTo>
                      <a:pt x="1512" y="125"/>
                      <a:pt x="1434" y="96"/>
                      <a:pt x="1357" y="96"/>
                    </a:cubicBezTo>
                    <a:cubicBezTo>
                      <a:pt x="1271" y="96"/>
                      <a:pt x="1186" y="132"/>
                      <a:pt x="1125" y="202"/>
                    </a:cubicBezTo>
                    <a:lnTo>
                      <a:pt x="117" y="1389"/>
                    </a:lnTo>
                    <a:cubicBezTo>
                      <a:pt x="1" y="1523"/>
                      <a:pt x="27" y="1728"/>
                      <a:pt x="170" y="1835"/>
                    </a:cubicBezTo>
                    <a:lnTo>
                      <a:pt x="447" y="2040"/>
                    </a:lnTo>
                    <a:cubicBezTo>
                      <a:pt x="572" y="2138"/>
                      <a:pt x="607" y="2326"/>
                      <a:pt x="518" y="2459"/>
                    </a:cubicBezTo>
                    <a:cubicBezTo>
                      <a:pt x="304" y="2789"/>
                      <a:pt x="81" y="3432"/>
                      <a:pt x="857" y="4092"/>
                    </a:cubicBezTo>
                    <a:cubicBezTo>
                      <a:pt x="1140" y="4334"/>
                      <a:pt x="1439" y="4428"/>
                      <a:pt x="1733" y="4428"/>
                    </a:cubicBezTo>
                    <a:cubicBezTo>
                      <a:pt x="2599" y="4428"/>
                      <a:pt x="3421" y="3611"/>
                      <a:pt x="3640" y="3351"/>
                    </a:cubicBezTo>
                    <a:cubicBezTo>
                      <a:pt x="3935" y="3012"/>
                      <a:pt x="5121" y="1398"/>
                      <a:pt x="3756" y="202"/>
                    </a:cubicBezTo>
                    <a:cubicBezTo>
                      <a:pt x="3739" y="193"/>
                      <a:pt x="3730" y="185"/>
                      <a:pt x="3712" y="176"/>
                    </a:cubicBezTo>
                    <a:cubicBezTo>
                      <a:pt x="3638" y="131"/>
                      <a:pt x="3400" y="1"/>
                      <a:pt x="308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6" name="Google Shape;666;p24"/>
              <p:cNvSpPr/>
              <p:nvPr/>
            </p:nvSpPr>
            <p:spPr>
              <a:xfrm>
                <a:off x="9520904" y="1806552"/>
                <a:ext cx="446838" cy="379559"/>
              </a:xfrm>
              <a:custGeom>
                <a:avLst/>
                <a:gdLst/>
                <a:ahLst/>
                <a:cxnLst/>
                <a:rect l="l" t="t" r="r" b="b"/>
                <a:pathLst>
                  <a:path w="5746" h="4881" extrusionOk="0">
                    <a:moveTo>
                      <a:pt x="3322" y="448"/>
                    </a:moveTo>
                    <a:cubicBezTo>
                      <a:pt x="3568" y="448"/>
                      <a:pt x="3756" y="546"/>
                      <a:pt x="3837" y="599"/>
                    </a:cubicBezTo>
                    <a:cubicBezTo>
                      <a:pt x="3837" y="599"/>
                      <a:pt x="3846" y="599"/>
                      <a:pt x="3846" y="608"/>
                    </a:cubicBezTo>
                    <a:cubicBezTo>
                      <a:pt x="5086" y="1687"/>
                      <a:pt x="3953" y="3150"/>
                      <a:pt x="3712" y="3436"/>
                    </a:cubicBezTo>
                    <a:cubicBezTo>
                      <a:pt x="3698" y="3450"/>
                      <a:pt x="2848" y="4425"/>
                      <a:pt x="1971" y="4425"/>
                    </a:cubicBezTo>
                    <a:cubicBezTo>
                      <a:pt x="1723" y="4425"/>
                      <a:pt x="1474" y="4347"/>
                      <a:pt x="1241" y="4149"/>
                    </a:cubicBezTo>
                    <a:cubicBezTo>
                      <a:pt x="750" y="3730"/>
                      <a:pt x="652" y="3275"/>
                      <a:pt x="946" y="2811"/>
                    </a:cubicBezTo>
                    <a:cubicBezTo>
                      <a:pt x="1098" y="2570"/>
                      <a:pt x="1045" y="2258"/>
                      <a:pt x="822" y="2089"/>
                    </a:cubicBezTo>
                    <a:lnTo>
                      <a:pt x="545" y="1884"/>
                    </a:lnTo>
                    <a:cubicBezTo>
                      <a:pt x="518" y="1866"/>
                      <a:pt x="509" y="1839"/>
                      <a:pt x="509" y="1830"/>
                    </a:cubicBezTo>
                    <a:cubicBezTo>
                      <a:pt x="509" y="1812"/>
                      <a:pt x="509" y="1785"/>
                      <a:pt x="527" y="1768"/>
                    </a:cubicBezTo>
                    <a:lnTo>
                      <a:pt x="1544" y="581"/>
                    </a:lnTo>
                    <a:cubicBezTo>
                      <a:pt x="1562" y="554"/>
                      <a:pt x="1589" y="554"/>
                      <a:pt x="1598" y="554"/>
                    </a:cubicBezTo>
                    <a:cubicBezTo>
                      <a:pt x="1616" y="554"/>
                      <a:pt x="1633" y="554"/>
                      <a:pt x="1660" y="572"/>
                    </a:cubicBezTo>
                    <a:lnTo>
                      <a:pt x="1847" y="759"/>
                    </a:lnTo>
                    <a:cubicBezTo>
                      <a:pt x="1951" y="859"/>
                      <a:pt x="2085" y="908"/>
                      <a:pt x="2218" y="908"/>
                    </a:cubicBezTo>
                    <a:cubicBezTo>
                      <a:pt x="2348" y="908"/>
                      <a:pt x="2478" y="861"/>
                      <a:pt x="2579" y="768"/>
                    </a:cubicBezTo>
                    <a:cubicBezTo>
                      <a:pt x="2849" y="523"/>
                      <a:pt x="3108" y="448"/>
                      <a:pt x="3322" y="448"/>
                    </a:cubicBezTo>
                    <a:close/>
                    <a:moveTo>
                      <a:pt x="3317" y="0"/>
                    </a:moveTo>
                    <a:cubicBezTo>
                      <a:pt x="3011" y="0"/>
                      <a:pt x="2645" y="101"/>
                      <a:pt x="2276" y="438"/>
                    </a:cubicBezTo>
                    <a:cubicBezTo>
                      <a:pt x="2261" y="450"/>
                      <a:pt x="2244" y="454"/>
                      <a:pt x="2227" y="454"/>
                    </a:cubicBezTo>
                    <a:cubicBezTo>
                      <a:pt x="2204" y="454"/>
                      <a:pt x="2180" y="445"/>
                      <a:pt x="2160" y="429"/>
                    </a:cubicBezTo>
                    <a:lnTo>
                      <a:pt x="1972" y="251"/>
                    </a:lnTo>
                    <a:cubicBezTo>
                      <a:pt x="1873" y="152"/>
                      <a:pt x="1743" y="98"/>
                      <a:pt x="1603" y="98"/>
                    </a:cubicBezTo>
                    <a:cubicBezTo>
                      <a:pt x="1593" y="98"/>
                      <a:pt x="1582" y="99"/>
                      <a:pt x="1571" y="99"/>
                    </a:cubicBezTo>
                    <a:cubicBezTo>
                      <a:pt x="1428" y="108"/>
                      <a:pt x="1285" y="180"/>
                      <a:pt x="1196" y="287"/>
                    </a:cubicBezTo>
                    <a:lnTo>
                      <a:pt x="188" y="1473"/>
                    </a:lnTo>
                    <a:cubicBezTo>
                      <a:pt x="90" y="1580"/>
                      <a:pt x="45" y="1732"/>
                      <a:pt x="63" y="1875"/>
                    </a:cubicBezTo>
                    <a:cubicBezTo>
                      <a:pt x="81" y="2026"/>
                      <a:pt x="152" y="2160"/>
                      <a:pt x="268" y="2249"/>
                    </a:cubicBezTo>
                    <a:lnTo>
                      <a:pt x="554" y="2454"/>
                    </a:lnTo>
                    <a:cubicBezTo>
                      <a:pt x="581" y="2481"/>
                      <a:pt x="590" y="2526"/>
                      <a:pt x="572" y="2562"/>
                    </a:cubicBezTo>
                    <a:cubicBezTo>
                      <a:pt x="367" y="2874"/>
                      <a:pt x="1" y="3686"/>
                      <a:pt x="946" y="4497"/>
                    </a:cubicBezTo>
                    <a:cubicBezTo>
                      <a:pt x="1277" y="4774"/>
                      <a:pt x="1624" y="4881"/>
                      <a:pt x="1963" y="4881"/>
                    </a:cubicBezTo>
                    <a:cubicBezTo>
                      <a:pt x="2811" y="4881"/>
                      <a:pt x="3641" y="4212"/>
                      <a:pt x="4051" y="3730"/>
                    </a:cubicBezTo>
                    <a:cubicBezTo>
                      <a:pt x="4229" y="3525"/>
                      <a:pt x="5746" y="1652"/>
                      <a:pt x="4140" y="260"/>
                    </a:cubicBezTo>
                    <a:cubicBezTo>
                      <a:pt x="4122" y="242"/>
                      <a:pt x="4096" y="224"/>
                      <a:pt x="4078" y="206"/>
                    </a:cubicBezTo>
                    <a:cubicBezTo>
                      <a:pt x="3989" y="157"/>
                      <a:pt x="3699" y="0"/>
                      <a:pt x="33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7" name="Google Shape;667;p24"/>
              <p:cNvSpPr/>
              <p:nvPr/>
            </p:nvSpPr>
            <p:spPr>
              <a:xfrm>
                <a:off x="9554265" y="1965576"/>
                <a:ext cx="117970" cy="117188"/>
              </a:xfrm>
              <a:custGeom>
                <a:avLst/>
                <a:gdLst/>
                <a:ahLst/>
                <a:cxnLst/>
                <a:rect l="l" t="t" r="r" b="b"/>
                <a:pathLst>
                  <a:path w="1517" h="1507" extrusionOk="0">
                    <a:moveTo>
                      <a:pt x="705" y="811"/>
                    </a:moveTo>
                    <a:lnTo>
                      <a:pt x="1017" y="1025"/>
                    </a:lnTo>
                    <a:cubicBezTo>
                      <a:pt x="978" y="1040"/>
                      <a:pt x="938" y="1048"/>
                      <a:pt x="899" y="1048"/>
                    </a:cubicBezTo>
                    <a:cubicBezTo>
                      <a:pt x="823" y="1048"/>
                      <a:pt x="749" y="1018"/>
                      <a:pt x="678" y="954"/>
                    </a:cubicBezTo>
                    <a:cubicBezTo>
                      <a:pt x="642" y="918"/>
                      <a:pt x="651" y="873"/>
                      <a:pt x="705" y="811"/>
                    </a:cubicBezTo>
                    <a:close/>
                    <a:moveTo>
                      <a:pt x="252" y="1"/>
                    </a:moveTo>
                    <a:cubicBezTo>
                      <a:pt x="183" y="1"/>
                      <a:pt x="114" y="33"/>
                      <a:pt x="71" y="97"/>
                    </a:cubicBezTo>
                    <a:cubicBezTo>
                      <a:pt x="0" y="204"/>
                      <a:pt x="27" y="338"/>
                      <a:pt x="125" y="409"/>
                    </a:cubicBezTo>
                    <a:lnTo>
                      <a:pt x="330" y="552"/>
                    </a:lnTo>
                    <a:cubicBezTo>
                      <a:pt x="107" y="855"/>
                      <a:pt x="223" y="1150"/>
                      <a:pt x="366" y="1293"/>
                    </a:cubicBezTo>
                    <a:cubicBezTo>
                      <a:pt x="535" y="1435"/>
                      <a:pt x="714" y="1507"/>
                      <a:pt x="901" y="1507"/>
                    </a:cubicBezTo>
                    <a:cubicBezTo>
                      <a:pt x="1035" y="1507"/>
                      <a:pt x="1169" y="1462"/>
                      <a:pt x="1303" y="1391"/>
                    </a:cubicBezTo>
                    <a:cubicBezTo>
                      <a:pt x="1427" y="1319"/>
                      <a:pt x="1499" y="1194"/>
                      <a:pt x="1508" y="1052"/>
                    </a:cubicBezTo>
                    <a:cubicBezTo>
                      <a:pt x="1517" y="909"/>
                      <a:pt x="1445" y="775"/>
                      <a:pt x="1329" y="686"/>
                    </a:cubicBezTo>
                    <a:lnTo>
                      <a:pt x="384" y="44"/>
                    </a:lnTo>
                    <a:cubicBezTo>
                      <a:pt x="344" y="15"/>
                      <a:pt x="298" y="1"/>
                      <a:pt x="2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8" name="Google Shape;668;p24"/>
              <p:cNvSpPr/>
              <p:nvPr/>
            </p:nvSpPr>
            <p:spPr>
              <a:xfrm>
                <a:off x="9659714" y="1836879"/>
                <a:ext cx="131889" cy="104357"/>
              </a:xfrm>
              <a:custGeom>
                <a:avLst/>
                <a:gdLst/>
                <a:ahLst/>
                <a:cxnLst/>
                <a:rect l="l" t="t" r="r" b="b"/>
                <a:pathLst>
                  <a:path w="1696" h="1342" extrusionOk="0">
                    <a:moveTo>
                      <a:pt x="967" y="487"/>
                    </a:moveTo>
                    <a:cubicBezTo>
                      <a:pt x="988" y="487"/>
                      <a:pt x="1011" y="494"/>
                      <a:pt x="1035" y="512"/>
                    </a:cubicBezTo>
                    <a:cubicBezTo>
                      <a:pt x="1151" y="619"/>
                      <a:pt x="1195" y="726"/>
                      <a:pt x="1160" y="851"/>
                    </a:cubicBezTo>
                    <a:lnTo>
                      <a:pt x="865" y="539"/>
                    </a:lnTo>
                    <a:cubicBezTo>
                      <a:pt x="889" y="515"/>
                      <a:pt x="925" y="487"/>
                      <a:pt x="967" y="487"/>
                    </a:cubicBezTo>
                    <a:close/>
                    <a:moveTo>
                      <a:pt x="255" y="0"/>
                    </a:moveTo>
                    <a:cubicBezTo>
                      <a:pt x="198" y="0"/>
                      <a:pt x="142" y="23"/>
                      <a:pt x="98" y="66"/>
                    </a:cubicBezTo>
                    <a:cubicBezTo>
                      <a:pt x="9" y="155"/>
                      <a:pt x="0" y="298"/>
                      <a:pt x="89" y="387"/>
                    </a:cubicBezTo>
                    <a:lnTo>
                      <a:pt x="883" y="1208"/>
                    </a:lnTo>
                    <a:cubicBezTo>
                      <a:pt x="964" y="1297"/>
                      <a:pt x="1071" y="1342"/>
                      <a:pt x="1178" y="1342"/>
                    </a:cubicBezTo>
                    <a:cubicBezTo>
                      <a:pt x="1204" y="1342"/>
                      <a:pt x="1240" y="1342"/>
                      <a:pt x="1267" y="1333"/>
                    </a:cubicBezTo>
                    <a:cubicBezTo>
                      <a:pt x="1401" y="1306"/>
                      <a:pt x="1517" y="1208"/>
                      <a:pt x="1570" y="1074"/>
                    </a:cubicBezTo>
                    <a:cubicBezTo>
                      <a:pt x="1695" y="744"/>
                      <a:pt x="1606" y="414"/>
                      <a:pt x="1329" y="173"/>
                    </a:cubicBezTo>
                    <a:cubicBezTo>
                      <a:pt x="1313" y="156"/>
                      <a:pt x="1162" y="38"/>
                      <a:pt x="960" y="38"/>
                    </a:cubicBezTo>
                    <a:cubicBezTo>
                      <a:pt x="946" y="38"/>
                      <a:pt x="933" y="38"/>
                      <a:pt x="919" y="39"/>
                    </a:cubicBezTo>
                    <a:cubicBezTo>
                      <a:pt x="821" y="48"/>
                      <a:pt x="687" y="84"/>
                      <a:pt x="553" y="209"/>
                    </a:cubicBezTo>
                    <a:lnTo>
                      <a:pt x="419" y="75"/>
                    </a:lnTo>
                    <a:cubicBezTo>
                      <a:pt x="374" y="25"/>
                      <a:pt x="314" y="0"/>
                      <a:pt x="2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69" name="Google Shape;669;p24"/>
            <p:cNvGrpSpPr/>
            <p:nvPr/>
          </p:nvGrpSpPr>
          <p:grpSpPr>
            <a:xfrm>
              <a:off x="8234104" y="2677077"/>
              <a:ext cx="446838" cy="379559"/>
              <a:chOff x="9520904" y="1806552"/>
              <a:chExt cx="446838" cy="379559"/>
            </a:xfrm>
          </p:grpSpPr>
          <p:sp>
            <p:nvSpPr>
              <p:cNvPr id="670" name="Google Shape;670;p24"/>
              <p:cNvSpPr/>
              <p:nvPr/>
            </p:nvSpPr>
            <p:spPr>
              <a:xfrm>
                <a:off x="9539645" y="1824204"/>
                <a:ext cx="398312" cy="344332"/>
              </a:xfrm>
              <a:custGeom>
                <a:avLst/>
                <a:gdLst/>
                <a:ahLst/>
                <a:cxnLst/>
                <a:rect l="l" t="t" r="r" b="b"/>
                <a:pathLst>
                  <a:path w="5122" h="4428" extrusionOk="0">
                    <a:moveTo>
                      <a:pt x="3081" y="1"/>
                    </a:moveTo>
                    <a:cubicBezTo>
                      <a:pt x="2821" y="1"/>
                      <a:pt x="2507" y="88"/>
                      <a:pt x="2186" y="381"/>
                    </a:cubicBezTo>
                    <a:cubicBezTo>
                      <a:pt x="2128" y="431"/>
                      <a:pt x="2057" y="456"/>
                      <a:pt x="1987" y="456"/>
                    </a:cubicBezTo>
                    <a:cubicBezTo>
                      <a:pt x="1908" y="456"/>
                      <a:pt x="1829" y="424"/>
                      <a:pt x="1767" y="363"/>
                    </a:cubicBezTo>
                    <a:lnTo>
                      <a:pt x="1571" y="185"/>
                    </a:lnTo>
                    <a:cubicBezTo>
                      <a:pt x="1512" y="125"/>
                      <a:pt x="1434" y="96"/>
                      <a:pt x="1357" y="96"/>
                    </a:cubicBezTo>
                    <a:cubicBezTo>
                      <a:pt x="1271" y="96"/>
                      <a:pt x="1186" y="132"/>
                      <a:pt x="1125" y="202"/>
                    </a:cubicBezTo>
                    <a:lnTo>
                      <a:pt x="117" y="1389"/>
                    </a:lnTo>
                    <a:cubicBezTo>
                      <a:pt x="1" y="1523"/>
                      <a:pt x="27" y="1728"/>
                      <a:pt x="170" y="1835"/>
                    </a:cubicBezTo>
                    <a:lnTo>
                      <a:pt x="447" y="2040"/>
                    </a:lnTo>
                    <a:cubicBezTo>
                      <a:pt x="572" y="2138"/>
                      <a:pt x="607" y="2326"/>
                      <a:pt x="518" y="2459"/>
                    </a:cubicBezTo>
                    <a:cubicBezTo>
                      <a:pt x="304" y="2789"/>
                      <a:pt x="81" y="3432"/>
                      <a:pt x="857" y="4092"/>
                    </a:cubicBezTo>
                    <a:cubicBezTo>
                      <a:pt x="1140" y="4334"/>
                      <a:pt x="1439" y="4428"/>
                      <a:pt x="1733" y="4428"/>
                    </a:cubicBezTo>
                    <a:cubicBezTo>
                      <a:pt x="2599" y="4428"/>
                      <a:pt x="3421" y="3611"/>
                      <a:pt x="3640" y="3351"/>
                    </a:cubicBezTo>
                    <a:cubicBezTo>
                      <a:pt x="3935" y="3012"/>
                      <a:pt x="5121" y="1398"/>
                      <a:pt x="3756" y="202"/>
                    </a:cubicBezTo>
                    <a:cubicBezTo>
                      <a:pt x="3739" y="193"/>
                      <a:pt x="3730" y="185"/>
                      <a:pt x="3712" y="176"/>
                    </a:cubicBezTo>
                    <a:cubicBezTo>
                      <a:pt x="3638" y="131"/>
                      <a:pt x="3400" y="1"/>
                      <a:pt x="308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1" name="Google Shape;671;p24"/>
              <p:cNvSpPr/>
              <p:nvPr/>
            </p:nvSpPr>
            <p:spPr>
              <a:xfrm>
                <a:off x="9520904" y="1806552"/>
                <a:ext cx="446838" cy="379559"/>
              </a:xfrm>
              <a:custGeom>
                <a:avLst/>
                <a:gdLst/>
                <a:ahLst/>
                <a:cxnLst/>
                <a:rect l="l" t="t" r="r" b="b"/>
                <a:pathLst>
                  <a:path w="5746" h="4881" extrusionOk="0">
                    <a:moveTo>
                      <a:pt x="3322" y="448"/>
                    </a:moveTo>
                    <a:cubicBezTo>
                      <a:pt x="3568" y="448"/>
                      <a:pt x="3756" y="546"/>
                      <a:pt x="3837" y="599"/>
                    </a:cubicBezTo>
                    <a:cubicBezTo>
                      <a:pt x="3837" y="599"/>
                      <a:pt x="3846" y="599"/>
                      <a:pt x="3846" y="608"/>
                    </a:cubicBezTo>
                    <a:cubicBezTo>
                      <a:pt x="5086" y="1687"/>
                      <a:pt x="3953" y="3150"/>
                      <a:pt x="3712" y="3436"/>
                    </a:cubicBezTo>
                    <a:cubicBezTo>
                      <a:pt x="3698" y="3450"/>
                      <a:pt x="2848" y="4425"/>
                      <a:pt x="1971" y="4425"/>
                    </a:cubicBezTo>
                    <a:cubicBezTo>
                      <a:pt x="1723" y="4425"/>
                      <a:pt x="1474" y="4347"/>
                      <a:pt x="1241" y="4149"/>
                    </a:cubicBezTo>
                    <a:cubicBezTo>
                      <a:pt x="750" y="3730"/>
                      <a:pt x="652" y="3275"/>
                      <a:pt x="946" y="2811"/>
                    </a:cubicBezTo>
                    <a:cubicBezTo>
                      <a:pt x="1098" y="2570"/>
                      <a:pt x="1045" y="2258"/>
                      <a:pt x="822" y="2089"/>
                    </a:cubicBezTo>
                    <a:lnTo>
                      <a:pt x="545" y="1884"/>
                    </a:lnTo>
                    <a:cubicBezTo>
                      <a:pt x="518" y="1866"/>
                      <a:pt x="509" y="1839"/>
                      <a:pt x="509" y="1830"/>
                    </a:cubicBezTo>
                    <a:cubicBezTo>
                      <a:pt x="509" y="1812"/>
                      <a:pt x="509" y="1785"/>
                      <a:pt x="527" y="1768"/>
                    </a:cubicBezTo>
                    <a:lnTo>
                      <a:pt x="1544" y="581"/>
                    </a:lnTo>
                    <a:cubicBezTo>
                      <a:pt x="1562" y="554"/>
                      <a:pt x="1589" y="554"/>
                      <a:pt x="1598" y="554"/>
                    </a:cubicBezTo>
                    <a:cubicBezTo>
                      <a:pt x="1616" y="554"/>
                      <a:pt x="1633" y="554"/>
                      <a:pt x="1660" y="572"/>
                    </a:cubicBezTo>
                    <a:lnTo>
                      <a:pt x="1847" y="759"/>
                    </a:lnTo>
                    <a:cubicBezTo>
                      <a:pt x="1951" y="859"/>
                      <a:pt x="2085" y="908"/>
                      <a:pt x="2218" y="908"/>
                    </a:cubicBezTo>
                    <a:cubicBezTo>
                      <a:pt x="2348" y="908"/>
                      <a:pt x="2478" y="861"/>
                      <a:pt x="2579" y="768"/>
                    </a:cubicBezTo>
                    <a:cubicBezTo>
                      <a:pt x="2849" y="523"/>
                      <a:pt x="3108" y="448"/>
                      <a:pt x="3322" y="448"/>
                    </a:cubicBezTo>
                    <a:close/>
                    <a:moveTo>
                      <a:pt x="3317" y="0"/>
                    </a:moveTo>
                    <a:cubicBezTo>
                      <a:pt x="3011" y="0"/>
                      <a:pt x="2645" y="101"/>
                      <a:pt x="2276" y="438"/>
                    </a:cubicBezTo>
                    <a:cubicBezTo>
                      <a:pt x="2261" y="450"/>
                      <a:pt x="2244" y="454"/>
                      <a:pt x="2227" y="454"/>
                    </a:cubicBezTo>
                    <a:cubicBezTo>
                      <a:pt x="2204" y="454"/>
                      <a:pt x="2180" y="445"/>
                      <a:pt x="2160" y="429"/>
                    </a:cubicBezTo>
                    <a:lnTo>
                      <a:pt x="1972" y="251"/>
                    </a:lnTo>
                    <a:cubicBezTo>
                      <a:pt x="1873" y="152"/>
                      <a:pt x="1743" y="98"/>
                      <a:pt x="1603" y="98"/>
                    </a:cubicBezTo>
                    <a:cubicBezTo>
                      <a:pt x="1593" y="98"/>
                      <a:pt x="1582" y="99"/>
                      <a:pt x="1571" y="99"/>
                    </a:cubicBezTo>
                    <a:cubicBezTo>
                      <a:pt x="1428" y="108"/>
                      <a:pt x="1285" y="180"/>
                      <a:pt x="1196" y="287"/>
                    </a:cubicBezTo>
                    <a:lnTo>
                      <a:pt x="188" y="1473"/>
                    </a:lnTo>
                    <a:cubicBezTo>
                      <a:pt x="90" y="1580"/>
                      <a:pt x="45" y="1732"/>
                      <a:pt x="63" y="1875"/>
                    </a:cubicBezTo>
                    <a:cubicBezTo>
                      <a:pt x="81" y="2026"/>
                      <a:pt x="152" y="2160"/>
                      <a:pt x="268" y="2249"/>
                    </a:cubicBezTo>
                    <a:lnTo>
                      <a:pt x="554" y="2454"/>
                    </a:lnTo>
                    <a:cubicBezTo>
                      <a:pt x="581" y="2481"/>
                      <a:pt x="590" y="2526"/>
                      <a:pt x="572" y="2562"/>
                    </a:cubicBezTo>
                    <a:cubicBezTo>
                      <a:pt x="367" y="2874"/>
                      <a:pt x="1" y="3686"/>
                      <a:pt x="946" y="4497"/>
                    </a:cubicBezTo>
                    <a:cubicBezTo>
                      <a:pt x="1277" y="4774"/>
                      <a:pt x="1624" y="4881"/>
                      <a:pt x="1963" y="4881"/>
                    </a:cubicBezTo>
                    <a:cubicBezTo>
                      <a:pt x="2811" y="4881"/>
                      <a:pt x="3641" y="4212"/>
                      <a:pt x="4051" y="3730"/>
                    </a:cubicBezTo>
                    <a:cubicBezTo>
                      <a:pt x="4229" y="3525"/>
                      <a:pt x="5746" y="1652"/>
                      <a:pt x="4140" y="260"/>
                    </a:cubicBezTo>
                    <a:cubicBezTo>
                      <a:pt x="4122" y="242"/>
                      <a:pt x="4096" y="224"/>
                      <a:pt x="4078" y="206"/>
                    </a:cubicBezTo>
                    <a:cubicBezTo>
                      <a:pt x="3989" y="157"/>
                      <a:pt x="3699" y="0"/>
                      <a:pt x="33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2" name="Google Shape;672;p24"/>
              <p:cNvSpPr/>
              <p:nvPr/>
            </p:nvSpPr>
            <p:spPr>
              <a:xfrm>
                <a:off x="9554265" y="1965576"/>
                <a:ext cx="117970" cy="117188"/>
              </a:xfrm>
              <a:custGeom>
                <a:avLst/>
                <a:gdLst/>
                <a:ahLst/>
                <a:cxnLst/>
                <a:rect l="l" t="t" r="r" b="b"/>
                <a:pathLst>
                  <a:path w="1517" h="1507" extrusionOk="0">
                    <a:moveTo>
                      <a:pt x="705" y="811"/>
                    </a:moveTo>
                    <a:lnTo>
                      <a:pt x="1017" y="1025"/>
                    </a:lnTo>
                    <a:cubicBezTo>
                      <a:pt x="978" y="1040"/>
                      <a:pt x="938" y="1048"/>
                      <a:pt x="899" y="1048"/>
                    </a:cubicBezTo>
                    <a:cubicBezTo>
                      <a:pt x="823" y="1048"/>
                      <a:pt x="749" y="1018"/>
                      <a:pt x="678" y="954"/>
                    </a:cubicBezTo>
                    <a:cubicBezTo>
                      <a:pt x="642" y="918"/>
                      <a:pt x="651" y="873"/>
                      <a:pt x="705" y="811"/>
                    </a:cubicBezTo>
                    <a:close/>
                    <a:moveTo>
                      <a:pt x="252" y="1"/>
                    </a:moveTo>
                    <a:cubicBezTo>
                      <a:pt x="183" y="1"/>
                      <a:pt x="114" y="33"/>
                      <a:pt x="71" y="97"/>
                    </a:cubicBezTo>
                    <a:cubicBezTo>
                      <a:pt x="0" y="204"/>
                      <a:pt x="27" y="338"/>
                      <a:pt x="125" y="409"/>
                    </a:cubicBezTo>
                    <a:lnTo>
                      <a:pt x="330" y="552"/>
                    </a:lnTo>
                    <a:cubicBezTo>
                      <a:pt x="107" y="855"/>
                      <a:pt x="223" y="1150"/>
                      <a:pt x="366" y="1293"/>
                    </a:cubicBezTo>
                    <a:cubicBezTo>
                      <a:pt x="535" y="1435"/>
                      <a:pt x="714" y="1507"/>
                      <a:pt x="901" y="1507"/>
                    </a:cubicBezTo>
                    <a:cubicBezTo>
                      <a:pt x="1035" y="1507"/>
                      <a:pt x="1169" y="1462"/>
                      <a:pt x="1303" y="1391"/>
                    </a:cubicBezTo>
                    <a:cubicBezTo>
                      <a:pt x="1427" y="1319"/>
                      <a:pt x="1499" y="1194"/>
                      <a:pt x="1508" y="1052"/>
                    </a:cubicBezTo>
                    <a:cubicBezTo>
                      <a:pt x="1517" y="909"/>
                      <a:pt x="1445" y="775"/>
                      <a:pt x="1329" y="686"/>
                    </a:cubicBezTo>
                    <a:lnTo>
                      <a:pt x="384" y="44"/>
                    </a:lnTo>
                    <a:cubicBezTo>
                      <a:pt x="344" y="15"/>
                      <a:pt x="298" y="1"/>
                      <a:pt x="2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3" name="Google Shape;673;p24"/>
              <p:cNvSpPr/>
              <p:nvPr/>
            </p:nvSpPr>
            <p:spPr>
              <a:xfrm>
                <a:off x="9659714" y="1836879"/>
                <a:ext cx="131889" cy="104357"/>
              </a:xfrm>
              <a:custGeom>
                <a:avLst/>
                <a:gdLst/>
                <a:ahLst/>
                <a:cxnLst/>
                <a:rect l="l" t="t" r="r" b="b"/>
                <a:pathLst>
                  <a:path w="1696" h="1342" extrusionOk="0">
                    <a:moveTo>
                      <a:pt x="967" y="487"/>
                    </a:moveTo>
                    <a:cubicBezTo>
                      <a:pt x="988" y="487"/>
                      <a:pt x="1011" y="494"/>
                      <a:pt x="1035" y="512"/>
                    </a:cubicBezTo>
                    <a:cubicBezTo>
                      <a:pt x="1151" y="619"/>
                      <a:pt x="1195" y="726"/>
                      <a:pt x="1160" y="851"/>
                    </a:cubicBezTo>
                    <a:lnTo>
                      <a:pt x="865" y="539"/>
                    </a:lnTo>
                    <a:cubicBezTo>
                      <a:pt x="889" y="515"/>
                      <a:pt x="925" y="487"/>
                      <a:pt x="967" y="487"/>
                    </a:cubicBezTo>
                    <a:close/>
                    <a:moveTo>
                      <a:pt x="255" y="0"/>
                    </a:moveTo>
                    <a:cubicBezTo>
                      <a:pt x="198" y="0"/>
                      <a:pt x="142" y="23"/>
                      <a:pt x="98" y="66"/>
                    </a:cubicBezTo>
                    <a:cubicBezTo>
                      <a:pt x="9" y="155"/>
                      <a:pt x="0" y="298"/>
                      <a:pt x="89" y="387"/>
                    </a:cubicBezTo>
                    <a:lnTo>
                      <a:pt x="883" y="1208"/>
                    </a:lnTo>
                    <a:cubicBezTo>
                      <a:pt x="964" y="1297"/>
                      <a:pt x="1071" y="1342"/>
                      <a:pt x="1178" y="1342"/>
                    </a:cubicBezTo>
                    <a:cubicBezTo>
                      <a:pt x="1204" y="1342"/>
                      <a:pt x="1240" y="1342"/>
                      <a:pt x="1267" y="1333"/>
                    </a:cubicBezTo>
                    <a:cubicBezTo>
                      <a:pt x="1401" y="1306"/>
                      <a:pt x="1517" y="1208"/>
                      <a:pt x="1570" y="1074"/>
                    </a:cubicBezTo>
                    <a:cubicBezTo>
                      <a:pt x="1695" y="744"/>
                      <a:pt x="1606" y="414"/>
                      <a:pt x="1329" y="173"/>
                    </a:cubicBezTo>
                    <a:cubicBezTo>
                      <a:pt x="1313" y="156"/>
                      <a:pt x="1162" y="38"/>
                      <a:pt x="960" y="38"/>
                    </a:cubicBezTo>
                    <a:cubicBezTo>
                      <a:pt x="946" y="38"/>
                      <a:pt x="933" y="38"/>
                      <a:pt x="919" y="39"/>
                    </a:cubicBezTo>
                    <a:cubicBezTo>
                      <a:pt x="821" y="48"/>
                      <a:pt x="687" y="84"/>
                      <a:pt x="553" y="209"/>
                    </a:cubicBezTo>
                    <a:lnTo>
                      <a:pt x="419" y="75"/>
                    </a:lnTo>
                    <a:cubicBezTo>
                      <a:pt x="374" y="25"/>
                      <a:pt x="314" y="0"/>
                      <a:pt x="2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74" name="Google Shape;674;p24"/>
            <p:cNvGrpSpPr/>
            <p:nvPr/>
          </p:nvGrpSpPr>
          <p:grpSpPr>
            <a:xfrm rot="-8100000">
              <a:off x="8153616" y="3558075"/>
              <a:ext cx="446833" cy="379555"/>
              <a:chOff x="9520904" y="1806552"/>
              <a:chExt cx="446838" cy="379559"/>
            </a:xfrm>
          </p:grpSpPr>
          <p:sp>
            <p:nvSpPr>
              <p:cNvPr id="675" name="Google Shape;675;p24"/>
              <p:cNvSpPr/>
              <p:nvPr/>
            </p:nvSpPr>
            <p:spPr>
              <a:xfrm>
                <a:off x="9539645" y="1824204"/>
                <a:ext cx="398312" cy="344332"/>
              </a:xfrm>
              <a:custGeom>
                <a:avLst/>
                <a:gdLst/>
                <a:ahLst/>
                <a:cxnLst/>
                <a:rect l="l" t="t" r="r" b="b"/>
                <a:pathLst>
                  <a:path w="5122" h="4428" extrusionOk="0">
                    <a:moveTo>
                      <a:pt x="3081" y="1"/>
                    </a:moveTo>
                    <a:cubicBezTo>
                      <a:pt x="2821" y="1"/>
                      <a:pt x="2507" y="88"/>
                      <a:pt x="2186" y="381"/>
                    </a:cubicBezTo>
                    <a:cubicBezTo>
                      <a:pt x="2128" y="431"/>
                      <a:pt x="2057" y="456"/>
                      <a:pt x="1987" y="456"/>
                    </a:cubicBezTo>
                    <a:cubicBezTo>
                      <a:pt x="1908" y="456"/>
                      <a:pt x="1829" y="424"/>
                      <a:pt x="1767" y="363"/>
                    </a:cubicBezTo>
                    <a:lnTo>
                      <a:pt x="1571" y="185"/>
                    </a:lnTo>
                    <a:cubicBezTo>
                      <a:pt x="1512" y="125"/>
                      <a:pt x="1434" y="96"/>
                      <a:pt x="1357" y="96"/>
                    </a:cubicBezTo>
                    <a:cubicBezTo>
                      <a:pt x="1271" y="96"/>
                      <a:pt x="1186" y="132"/>
                      <a:pt x="1125" y="202"/>
                    </a:cubicBezTo>
                    <a:lnTo>
                      <a:pt x="117" y="1389"/>
                    </a:lnTo>
                    <a:cubicBezTo>
                      <a:pt x="1" y="1523"/>
                      <a:pt x="27" y="1728"/>
                      <a:pt x="170" y="1835"/>
                    </a:cubicBezTo>
                    <a:lnTo>
                      <a:pt x="447" y="2040"/>
                    </a:lnTo>
                    <a:cubicBezTo>
                      <a:pt x="572" y="2138"/>
                      <a:pt x="607" y="2326"/>
                      <a:pt x="518" y="2459"/>
                    </a:cubicBezTo>
                    <a:cubicBezTo>
                      <a:pt x="304" y="2789"/>
                      <a:pt x="81" y="3432"/>
                      <a:pt x="857" y="4092"/>
                    </a:cubicBezTo>
                    <a:cubicBezTo>
                      <a:pt x="1140" y="4334"/>
                      <a:pt x="1439" y="4428"/>
                      <a:pt x="1733" y="4428"/>
                    </a:cubicBezTo>
                    <a:cubicBezTo>
                      <a:pt x="2599" y="4428"/>
                      <a:pt x="3421" y="3611"/>
                      <a:pt x="3640" y="3351"/>
                    </a:cubicBezTo>
                    <a:cubicBezTo>
                      <a:pt x="3935" y="3012"/>
                      <a:pt x="5121" y="1398"/>
                      <a:pt x="3756" y="202"/>
                    </a:cubicBezTo>
                    <a:cubicBezTo>
                      <a:pt x="3739" y="193"/>
                      <a:pt x="3730" y="185"/>
                      <a:pt x="3712" y="176"/>
                    </a:cubicBezTo>
                    <a:cubicBezTo>
                      <a:pt x="3638" y="131"/>
                      <a:pt x="3400" y="1"/>
                      <a:pt x="308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6" name="Google Shape;676;p24"/>
              <p:cNvSpPr/>
              <p:nvPr/>
            </p:nvSpPr>
            <p:spPr>
              <a:xfrm>
                <a:off x="9520904" y="1806552"/>
                <a:ext cx="446838" cy="379559"/>
              </a:xfrm>
              <a:custGeom>
                <a:avLst/>
                <a:gdLst/>
                <a:ahLst/>
                <a:cxnLst/>
                <a:rect l="l" t="t" r="r" b="b"/>
                <a:pathLst>
                  <a:path w="5746" h="4881" extrusionOk="0">
                    <a:moveTo>
                      <a:pt x="3322" y="448"/>
                    </a:moveTo>
                    <a:cubicBezTo>
                      <a:pt x="3568" y="448"/>
                      <a:pt x="3756" y="546"/>
                      <a:pt x="3837" y="599"/>
                    </a:cubicBezTo>
                    <a:cubicBezTo>
                      <a:pt x="3837" y="599"/>
                      <a:pt x="3846" y="599"/>
                      <a:pt x="3846" y="608"/>
                    </a:cubicBezTo>
                    <a:cubicBezTo>
                      <a:pt x="5086" y="1687"/>
                      <a:pt x="3953" y="3150"/>
                      <a:pt x="3712" y="3436"/>
                    </a:cubicBezTo>
                    <a:cubicBezTo>
                      <a:pt x="3698" y="3450"/>
                      <a:pt x="2848" y="4425"/>
                      <a:pt x="1971" y="4425"/>
                    </a:cubicBezTo>
                    <a:cubicBezTo>
                      <a:pt x="1723" y="4425"/>
                      <a:pt x="1474" y="4347"/>
                      <a:pt x="1241" y="4149"/>
                    </a:cubicBezTo>
                    <a:cubicBezTo>
                      <a:pt x="750" y="3730"/>
                      <a:pt x="652" y="3275"/>
                      <a:pt x="946" y="2811"/>
                    </a:cubicBezTo>
                    <a:cubicBezTo>
                      <a:pt x="1098" y="2570"/>
                      <a:pt x="1045" y="2258"/>
                      <a:pt x="822" y="2089"/>
                    </a:cubicBezTo>
                    <a:lnTo>
                      <a:pt x="545" y="1884"/>
                    </a:lnTo>
                    <a:cubicBezTo>
                      <a:pt x="518" y="1866"/>
                      <a:pt x="509" y="1839"/>
                      <a:pt x="509" y="1830"/>
                    </a:cubicBezTo>
                    <a:cubicBezTo>
                      <a:pt x="509" y="1812"/>
                      <a:pt x="509" y="1785"/>
                      <a:pt x="527" y="1768"/>
                    </a:cubicBezTo>
                    <a:lnTo>
                      <a:pt x="1544" y="581"/>
                    </a:lnTo>
                    <a:cubicBezTo>
                      <a:pt x="1562" y="554"/>
                      <a:pt x="1589" y="554"/>
                      <a:pt x="1598" y="554"/>
                    </a:cubicBezTo>
                    <a:cubicBezTo>
                      <a:pt x="1616" y="554"/>
                      <a:pt x="1633" y="554"/>
                      <a:pt x="1660" y="572"/>
                    </a:cubicBezTo>
                    <a:lnTo>
                      <a:pt x="1847" y="759"/>
                    </a:lnTo>
                    <a:cubicBezTo>
                      <a:pt x="1951" y="859"/>
                      <a:pt x="2085" y="908"/>
                      <a:pt x="2218" y="908"/>
                    </a:cubicBezTo>
                    <a:cubicBezTo>
                      <a:pt x="2348" y="908"/>
                      <a:pt x="2478" y="861"/>
                      <a:pt x="2579" y="768"/>
                    </a:cubicBezTo>
                    <a:cubicBezTo>
                      <a:pt x="2849" y="523"/>
                      <a:pt x="3108" y="448"/>
                      <a:pt x="3322" y="448"/>
                    </a:cubicBezTo>
                    <a:close/>
                    <a:moveTo>
                      <a:pt x="3317" y="0"/>
                    </a:moveTo>
                    <a:cubicBezTo>
                      <a:pt x="3011" y="0"/>
                      <a:pt x="2645" y="101"/>
                      <a:pt x="2276" y="438"/>
                    </a:cubicBezTo>
                    <a:cubicBezTo>
                      <a:pt x="2261" y="450"/>
                      <a:pt x="2244" y="454"/>
                      <a:pt x="2227" y="454"/>
                    </a:cubicBezTo>
                    <a:cubicBezTo>
                      <a:pt x="2204" y="454"/>
                      <a:pt x="2180" y="445"/>
                      <a:pt x="2160" y="429"/>
                    </a:cubicBezTo>
                    <a:lnTo>
                      <a:pt x="1972" y="251"/>
                    </a:lnTo>
                    <a:cubicBezTo>
                      <a:pt x="1873" y="152"/>
                      <a:pt x="1743" y="98"/>
                      <a:pt x="1603" y="98"/>
                    </a:cubicBezTo>
                    <a:cubicBezTo>
                      <a:pt x="1593" y="98"/>
                      <a:pt x="1582" y="99"/>
                      <a:pt x="1571" y="99"/>
                    </a:cubicBezTo>
                    <a:cubicBezTo>
                      <a:pt x="1428" y="108"/>
                      <a:pt x="1285" y="180"/>
                      <a:pt x="1196" y="287"/>
                    </a:cubicBezTo>
                    <a:lnTo>
                      <a:pt x="188" y="1473"/>
                    </a:lnTo>
                    <a:cubicBezTo>
                      <a:pt x="90" y="1580"/>
                      <a:pt x="45" y="1732"/>
                      <a:pt x="63" y="1875"/>
                    </a:cubicBezTo>
                    <a:cubicBezTo>
                      <a:pt x="81" y="2026"/>
                      <a:pt x="152" y="2160"/>
                      <a:pt x="268" y="2249"/>
                    </a:cubicBezTo>
                    <a:lnTo>
                      <a:pt x="554" y="2454"/>
                    </a:lnTo>
                    <a:cubicBezTo>
                      <a:pt x="581" y="2481"/>
                      <a:pt x="590" y="2526"/>
                      <a:pt x="572" y="2562"/>
                    </a:cubicBezTo>
                    <a:cubicBezTo>
                      <a:pt x="367" y="2874"/>
                      <a:pt x="1" y="3686"/>
                      <a:pt x="946" y="4497"/>
                    </a:cubicBezTo>
                    <a:cubicBezTo>
                      <a:pt x="1277" y="4774"/>
                      <a:pt x="1624" y="4881"/>
                      <a:pt x="1963" y="4881"/>
                    </a:cubicBezTo>
                    <a:cubicBezTo>
                      <a:pt x="2811" y="4881"/>
                      <a:pt x="3641" y="4212"/>
                      <a:pt x="4051" y="3730"/>
                    </a:cubicBezTo>
                    <a:cubicBezTo>
                      <a:pt x="4229" y="3525"/>
                      <a:pt x="5746" y="1652"/>
                      <a:pt x="4140" y="260"/>
                    </a:cubicBezTo>
                    <a:cubicBezTo>
                      <a:pt x="4122" y="242"/>
                      <a:pt x="4096" y="224"/>
                      <a:pt x="4078" y="206"/>
                    </a:cubicBezTo>
                    <a:cubicBezTo>
                      <a:pt x="3989" y="157"/>
                      <a:pt x="3699" y="0"/>
                      <a:pt x="33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7" name="Google Shape;677;p24"/>
              <p:cNvSpPr/>
              <p:nvPr/>
            </p:nvSpPr>
            <p:spPr>
              <a:xfrm>
                <a:off x="9554265" y="1965576"/>
                <a:ext cx="117970" cy="117188"/>
              </a:xfrm>
              <a:custGeom>
                <a:avLst/>
                <a:gdLst/>
                <a:ahLst/>
                <a:cxnLst/>
                <a:rect l="l" t="t" r="r" b="b"/>
                <a:pathLst>
                  <a:path w="1517" h="1507" extrusionOk="0">
                    <a:moveTo>
                      <a:pt x="705" y="811"/>
                    </a:moveTo>
                    <a:lnTo>
                      <a:pt x="1017" y="1025"/>
                    </a:lnTo>
                    <a:cubicBezTo>
                      <a:pt x="978" y="1040"/>
                      <a:pt x="938" y="1048"/>
                      <a:pt x="899" y="1048"/>
                    </a:cubicBezTo>
                    <a:cubicBezTo>
                      <a:pt x="823" y="1048"/>
                      <a:pt x="749" y="1018"/>
                      <a:pt x="678" y="954"/>
                    </a:cubicBezTo>
                    <a:cubicBezTo>
                      <a:pt x="642" y="918"/>
                      <a:pt x="651" y="873"/>
                      <a:pt x="705" y="811"/>
                    </a:cubicBezTo>
                    <a:close/>
                    <a:moveTo>
                      <a:pt x="252" y="1"/>
                    </a:moveTo>
                    <a:cubicBezTo>
                      <a:pt x="183" y="1"/>
                      <a:pt x="114" y="33"/>
                      <a:pt x="71" y="97"/>
                    </a:cubicBezTo>
                    <a:cubicBezTo>
                      <a:pt x="0" y="204"/>
                      <a:pt x="27" y="338"/>
                      <a:pt x="125" y="409"/>
                    </a:cubicBezTo>
                    <a:lnTo>
                      <a:pt x="330" y="552"/>
                    </a:lnTo>
                    <a:cubicBezTo>
                      <a:pt x="107" y="855"/>
                      <a:pt x="223" y="1150"/>
                      <a:pt x="366" y="1293"/>
                    </a:cubicBezTo>
                    <a:cubicBezTo>
                      <a:pt x="535" y="1435"/>
                      <a:pt x="714" y="1507"/>
                      <a:pt x="901" y="1507"/>
                    </a:cubicBezTo>
                    <a:cubicBezTo>
                      <a:pt x="1035" y="1507"/>
                      <a:pt x="1169" y="1462"/>
                      <a:pt x="1303" y="1391"/>
                    </a:cubicBezTo>
                    <a:cubicBezTo>
                      <a:pt x="1427" y="1319"/>
                      <a:pt x="1499" y="1194"/>
                      <a:pt x="1508" y="1052"/>
                    </a:cubicBezTo>
                    <a:cubicBezTo>
                      <a:pt x="1517" y="909"/>
                      <a:pt x="1445" y="775"/>
                      <a:pt x="1329" y="686"/>
                    </a:cubicBezTo>
                    <a:lnTo>
                      <a:pt x="384" y="44"/>
                    </a:lnTo>
                    <a:cubicBezTo>
                      <a:pt x="344" y="15"/>
                      <a:pt x="298" y="1"/>
                      <a:pt x="2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8" name="Google Shape;678;p24"/>
              <p:cNvSpPr/>
              <p:nvPr/>
            </p:nvSpPr>
            <p:spPr>
              <a:xfrm>
                <a:off x="9659714" y="1836879"/>
                <a:ext cx="131889" cy="104357"/>
              </a:xfrm>
              <a:custGeom>
                <a:avLst/>
                <a:gdLst/>
                <a:ahLst/>
                <a:cxnLst/>
                <a:rect l="l" t="t" r="r" b="b"/>
                <a:pathLst>
                  <a:path w="1696" h="1342" extrusionOk="0">
                    <a:moveTo>
                      <a:pt x="967" y="487"/>
                    </a:moveTo>
                    <a:cubicBezTo>
                      <a:pt x="988" y="487"/>
                      <a:pt x="1011" y="494"/>
                      <a:pt x="1035" y="512"/>
                    </a:cubicBezTo>
                    <a:cubicBezTo>
                      <a:pt x="1151" y="619"/>
                      <a:pt x="1195" y="726"/>
                      <a:pt x="1160" y="851"/>
                    </a:cubicBezTo>
                    <a:lnTo>
                      <a:pt x="865" y="539"/>
                    </a:lnTo>
                    <a:cubicBezTo>
                      <a:pt x="889" y="515"/>
                      <a:pt x="925" y="487"/>
                      <a:pt x="967" y="487"/>
                    </a:cubicBezTo>
                    <a:close/>
                    <a:moveTo>
                      <a:pt x="255" y="0"/>
                    </a:moveTo>
                    <a:cubicBezTo>
                      <a:pt x="198" y="0"/>
                      <a:pt x="142" y="23"/>
                      <a:pt x="98" y="66"/>
                    </a:cubicBezTo>
                    <a:cubicBezTo>
                      <a:pt x="9" y="155"/>
                      <a:pt x="0" y="298"/>
                      <a:pt x="89" y="387"/>
                    </a:cubicBezTo>
                    <a:lnTo>
                      <a:pt x="883" y="1208"/>
                    </a:lnTo>
                    <a:cubicBezTo>
                      <a:pt x="964" y="1297"/>
                      <a:pt x="1071" y="1342"/>
                      <a:pt x="1178" y="1342"/>
                    </a:cubicBezTo>
                    <a:cubicBezTo>
                      <a:pt x="1204" y="1342"/>
                      <a:pt x="1240" y="1342"/>
                      <a:pt x="1267" y="1333"/>
                    </a:cubicBezTo>
                    <a:cubicBezTo>
                      <a:pt x="1401" y="1306"/>
                      <a:pt x="1517" y="1208"/>
                      <a:pt x="1570" y="1074"/>
                    </a:cubicBezTo>
                    <a:cubicBezTo>
                      <a:pt x="1695" y="744"/>
                      <a:pt x="1606" y="414"/>
                      <a:pt x="1329" y="173"/>
                    </a:cubicBezTo>
                    <a:cubicBezTo>
                      <a:pt x="1313" y="156"/>
                      <a:pt x="1162" y="38"/>
                      <a:pt x="960" y="38"/>
                    </a:cubicBezTo>
                    <a:cubicBezTo>
                      <a:pt x="946" y="38"/>
                      <a:pt x="933" y="38"/>
                      <a:pt x="919" y="39"/>
                    </a:cubicBezTo>
                    <a:cubicBezTo>
                      <a:pt x="821" y="48"/>
                      <a:pt x="687" y="84"/>
                      <a:pt x="553" y="209"/>
                    </a:cubicBezTo>
                    <a:lnTo>
                      <a:pt x="419" y="75"/>
                    </a:lnTo>
                    <a:cubicBezTo>
                      <a:pt x="374" y="25"/>
                      <a:pt x="314" y="0"/>
                      <a:pt x="2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79" name="Google Shape;679;p24"/>
            <p:cNvGrpSpPr/>
            <p:nvPr/>
          </p:nvGrpSpPr>
          <p:grpSpPr>
            <a:xfrm rot="-7448769">
              <a:off x="8185846" y="1164383"/>
              <a:ext cx="446833" cy="379555"/>
              <a:chOff x="9520904" y="1806552"/>
              <a:chExt cx="446838" cy="379559"/>
            </a:xfrm>
          </p:grpSpPr>
          <p:sp>
            <p:nvSpPr>
              <p:cNvPr id="680" name="Google Shape;680;p24"/>
              <p:cNvSpPr/>
              <p:nvPr/>
            </p:nvSpPr>
            <p:spPr>
              <a:xfrm>
                <a:off x="9539645" y="1824204"/>
                <a:ext cx="398312" cy="344332"/>
              </a:xfrm>
              <a:custGeom>
                <a:avLst/>
                <a:gdLst/>
                <a:ahLst/>
                <a:cxnLst/>
                <a:rect l="l" t="t" r="r" b="b"/>
                <a:pathLst>
                  <a:path w="5122" h="4428" extrusionOk="0">
                    <a:moveTo>
                      <a:pt x="3081" y="1"/>
                    </a:moveTo>
                    <a:cubicBezTo>
                      <a:pt x="2821" y="1"/>
                      <a:pt x="2507" y="88"/>
                      <a:pt x="2186" y="381"/>
                    </a:cubicBezTo>
                    <a:cubicBezTo>
                      <a:pt x="2128" y="431"/>
                      <a:pt x="2057" y="456"/>
                      <a:pt x="1987" y="456"/>
                    </a:cubicBezTo>
                    <a:cubicBezTo>
                      <a:pt x="1908" y="456"/>
                      <a:pt x="1829" y="424"/>
                      <a:pt x="1767" y="363"/>
                    </a:cubicBezTo>
                    <a:lnTo>
                      <a:pt x="1571" y="185"/>
                    </a:lnTo>
                    <a:cubicBezTo>
                      <a:pt x="1512" y="125"/>
                      <a:pt x="1434" y="96"/>
                      <a:pt x="1357" y="96"/>
                    </a:cubicBezTo>
                    <a:cubicBezTo>
                      <a:pt x="1271" y="96"/>
                      <a:pt x="1186" y="132"/>
                      <a:pt x="1125" y="202"/>
                    </a:cubicBezTo>
                    <a:lnTo>
                      <a:pt x="117" y="1389"/>
                    </a:lnTo>
                    <a:cubicBezTo>
                      <a:pt x="1" y="1523"/>
                      <a:pt x="27" y="1728"/>
                      <a:pt x="170" y="1835"/>
                    </a:cubicBezTo>
                    <a:lnTo>
                      <a:pt x="447" y="2040"/>
                    </a:lnTo>
                    <a:cubicBezTo>
                      <a:pt x="572" y="2138"/>
                      <a:pt x="607" y="2326"/>
                      <a:pt x="518" y="2459"/>
                    </a:cubicBezTo>
                    <a:cubicBezTo>
                      <a:pt x="304" y="2789"/>
                      <a:pt x="81" y="3432"/>
                      <a:pt x="857" y="4092"/>
                    </a:cubicBezTo>
                    <a:cubicBezTo>
                      <a:pt x="1140" y="4334"/>
                      <a:pt x="1439" y="4428"/>
                      <a:pt x="1733" y="4428"/>
                    </a:cubicBezTo>
                    <a:cubicBezTo>
                      <a:pt x="2599" y="4428"/>
                      <a:pt x="3421" y="3611"/>
                      <a:pt x="3640" y="3351"/>
                    </a:cubicBezTo>
                    <a:cubicBezTo>
                      <a:pt x="3935" y="3012"/>
                      <a:pt x="5121" y="1398"/>
                      <a:pt x="3756" y="202"/>
                    </a:cubicBezTo>
                    <a:cubicBezTo>
                      <a:pt x="3739" y="193"/>
                      <a:pt x="3730" y="185"/>
                      <a:pt x="3712" y="176"/>
                    </a:cubicBezTo>
                    <a:cubicBezTo>
                      <a:pt x="3638" y="131"/>
                      <a:pt x="3400" y="1"/>
                      <a:pt x="308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1" name="Google Shape;681;p24"/>
              <p:cNvSpPr/>
              <p:nvPr/>
            </p:nvSpPr>
            <p:spPr>
              <a:xfrm>
                <a:off x="9520904" y="1806552"/>
                <a:ext cx="446838" cy="379559"/>
              </a:xfrm>
              <a:custGeom>
                <a:avLst/>
                <a:gdLst/>
                <a:ahLst/>
                <a:cxnLst/>
                <a:rect l="l" t="t" r="r" b="b"/>
                <a:pathLst>
                  <a:path w="5746" h="4881" extrusionOk="0">
                    <a:moveTo>
                      <a:pt x="3322" y="448"/>
                    </a:moveTo>
                    <a:cubicBezTo>
                      <a:pt x="3568" y="448"/>
                      <a:pt x="3756" y="546"/>
                      <a:pt x="3837" y="599"/>
                    </a:cubicBezTo>
                    <a:cubicBezTo>
                      <a:pt x="3837" y="599"/>
                      <a:pt x="3846" y="599"/>
                      <a:pt x="3846" y="608"/>
                    </a:cubicBezTo>
                    <a:cubicBezTo>
                      <a:pt x="5086" y="1687"/>
                      <a:pt x="3953" y="3150"/>
                      <a:pt x="3712" y="3436"/>
                    </a:cubicBezTo>
                    <a:cubicBezTo>
                      <a:pt x="3698" y="3450"/>
                      <a:pt x="2848" y="4425"/>
                      <a:pt x="1971" y="4425"/>
                    </a:cubicBezTo>
                    <a:cubicBezTo>
                      <a:pt x="1723" y="4425"/>
                      <a:pt x="1474" y="4347"/>
                      <a:pt x="1241" y="4149"/>
                    </a:cubicBezTo>
                    <a:cubicBezTo>
                      <a:pt x="750" y="3730"/>
                      <a:pt x="652" y="3275"/>
                      <a:pt x="946" y="2811"/>
                    </a:cubicBezTo>
                    <a:cubicBezTo>
                      <a:pt x="1098" y="2570"/>
                      <a:pt x="1045" y="2258"/>
                      <a:pt x="822" y="2089"/>
                    </a:cubicBezTo>
                    <a:lnTo>
                      <a:pt x="545" y="1884"/>
                    </a:lnTo>
                    <a:cubicBezTo>
                      <a:pt x="518" y="1866"/>
                      <a:pt x="509" y="1839"/>
                      <a:pt x="509" y="1830"/>
                    </a:cubicBezTo>
                    <a:cubicBezTo>
                      <a:pt x="509" y="1812"/>
                      <a:pt x="509" y="1785"/>
                      <a:pt x="527" y="1768"/>
                    </a:cubicBezTo>
                    <a:lnTo>
                      <a:pt x="1544" y="581"/>
                    </a:lnTo>
                    <a:cubicBezTo>
                      <a:pt x="1562" y="554"/>
                      <a:pt x="1589" y="554"/>
                      <a:pt x="1598" y="554"/>
                    </a:cubicBezTo>
                    <a:cubicBezTo>
                      <a:pt x="1616" y="554"/>
                      <a:pt x="1633" y="554"/>
                      <a:pt x="1660" y="572"/>
                    </a:cubicBezTo>
                    <a:lnTo>
                      <a:pt x="1847" y="759"/>
                    </a:lnTo>
                    <a:cubicBezTo>
                      <a:pt x="1951" y="859"/>
                      <a:pt x="2085" y="908"/>
                      <a:pt x="2218" y="908"/>
                    </a:cubicBezTo>
                    <a:cubicBezTo>
                      <a:pt x="2348" y="908"/>
                      <a:pt x="2478" y="861"/>
                      <a:pt x="2579" y="768"/>
                    </a:cubicBezTo>
                    <a:cubicBezTo>
                      <a:pt x="2849" y="523"/>
                      <a:pt x="3108" y="448"/>
                      <a:pt x="3322" y="448"/>
                    </a:cubicBezTo>
                    <a:close/>
                    <a:moveTo>
                      <a:pt x="3317" y="0"/>
                    </a:moveTo>
                    <a:cubicBezTo>
                      <a:pt x="3011" y="0"/>
                      <a:pt x="2645" y="101"/>
                      <a:pt x="2276" y="438"/>
                    </a:cubicBezTo>
                    <a:cubicBezTo>
                      <a:pt x="2261" y="450"/>
                      <a:pt x="2244" y="454"/>
                      <a:pt x="2227" y="454"/>
                    </a:cubicBezTo>
                    <a:cubicBezTo>
                      <a:pt x="2204" y="454"/>
                      <a:pt x="2180" y="445"/>
                      <a:pt x="2160" y="429"/>
                    </a:cubicBezTo>
                    <a:lnTo>
                      <a:pt x="1972" y="251"/>
                    </a:lnTo>
                    <a:cubicBezTo>
                      <a:pt x="1873" y="152"/>
                      <a:pt x="1743" y="98"/>
                      <a:pt x="1603" y="98"/>
                    </a:cubicBezTo>
                    <a:cubicBezTo>
                      <a:pt x="1593" y="98"/>
                      <a:pt x="1582" y="99"/>
                      <a:pt x="1571" y="99"/>
                    </a:cubicBezTo>
                    <a:cubicBezTo>
                      <a:pt x="1428" y="108"/>
                      <a:pt x="1285" y="180"/>
                      <a:pt x="1196" y="287"/>
                    </a:cubicBezTo>
                    <a:lnTo>
                      <a:pt x="188" y="1473"/>
                    </a:lnTo>
                    <a:cubicBezTo>
                      <a:pt x="90" y="1580"/>
                      <a:pt x="45" y="1732"/>
                      <a:pt x="63" y="1875"/>
                    </a:cubicBezTo>
                    <a:cubicBezTo>
                      <a:pt x="81" y="2026"/>
                      <a:pt x="152" y="2160"/>
                      <a:pt x="268" y="2249"/>
                    </a:cubicBezTo>
                    <a:lnTo>
                      <a:pt x="554" y="2454"/>
                    </a:lnTo>
                    <a:cubicBezTo>
                      <a:pt x="581" y="2481"/>
                      <a:pt x="590" y="2526"/>
                      <a:pt x="572" y="2562"/>
                    </a:cubicBezTo>
                    <a:cubicBezTo>
                      <a:pt x="367" y="2874"/>
                      <a:pt x="1" y="3686"/>
                      <a:pt x="946" y="4497"/>
                    </a:cubicBezTo>
                    <a:cubicBezTo>
                      <a:pt x="1277" y="4774"/>
                      <a:pt x="1624" y="4881"/>
                      <a:pt x="1963" y="4881"/>
                    </a:cubicBezTo>
                    <a:cubicBezTo>
                      <a:pt x="2811" y="4881"/>
                      <a:pt x="3641" y="4212"/>
                      <a:pt x="4051" y="3730"/>
                    </a:cubicBezTo>
                    <a:cubicBezTo>
                      <a:pt x="4229" y="3525"/>
                      <a:pt x="5746" y="1652"/>
                      <a:pt x="4140" y="260"/>
                    </a:cubicBezTo>
                    <a:cubicBezTo>
                      <a:pt x="4122" y="242"/>
                      <a:pt x="4096" y="224"/>
                      <a:pt x="4078" y="206"/>
                    </a:cubicBezTo>
                    <a:cubicBezTo>
                      <a:pt x="3989" y="157"/>
                      <a:pt x="3699" y="0"/>
                      <a:pt x="33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2" name="Google Shape;682;p24"/>
              <p:cNvSpPr/>
              <p:nvPr/>
            </p:nvSpPr>
            <p:spPr>
              <a:xfrm>
                <a:off x="9554265" y="1965576"/>
                <a:ext cx="117970" cy="117188"/>
              </a:xfrm>
              <a:custGeom>
                <a:avLst/>
                <a:gdLst/>
                <a:ahLst/>
                <a:cxnLst/>
                <a:rect l="l" t="t" r="r" b="b"/>
                <a:pathLst>
                  <a:path w="1517" h="1507" extrusionOk="0">
                    <a:moveTo>
                      <a:pt x="705" y="811"/>
                    </a:moveTo>
                    <a:lnTo>
                      <a:pt x="1017" y="1025"/>
                    </a:lnTo>
                    <a:cubicBezTo>
                      <a:pt x="978" y="1040"/>
                      <a:pt x="938" y="1048"/>
                      <a:pt x="899" y="1048"/>
                    </a:cubicBezTo>
                    <a:cubicBezTo>
                      <a:pt x="823" y="1048"/>
                      <a:pt x="749" y="1018"/>
                      <a:pt x="678" y="954"/>
                    </a:cubicBezTo>
                    <a:cubicBezTo>
                      <a:pt x="642" y="918"/>
                      <a:pt x="651" y="873"/>
                      <a:pt x="705" y="811"/>
                    </a:cubicBezTo>
                    <a:close/>
                    <a:moveTo>
                      <a:pt x="252" y="1"/>
                    </a:moveTo>
                    <a:cubicBezTo>
                      <a:pt x="183" y="1"/>
                      <a:pt x="114" y="33"/>
                      <a:pt x="71" y="97"/>
                    </a:cubicBezTo>
                    <a:cubicBezTo>
                      <a:pt x="0" y="204"/>
                      <a:pt x="27" y="338"/>
                      <a:pt x="125" y="409"/>
                    </a:cubicBezTo>
                    <a:lnTo>
                      <a:pt x="330" y="552"/>
                    </a:lnTo>
                    <a:cubicBezTo>
                      <a:pt x="107" y="855"/>
                      <a:pt x="223" y="1150"/>
                      <a:pt x="366" y="1293"/>
                    </a:cubicBezTo>
                    <a:cubicBezTo>
                      <a:pt x="535" y="1435"/>
                      <a:pt x="714" y="1507"/>
                      <a:pt x="901" y="1507"/>
                    </a:cubicBezTo>
                    <a:cubicBezTo>
                      <a:pt x="1035" y="1507"/>
                      <a:pt x="1169" y="1462"/>
                      <a:pt x="1303" y="1391"/>
                    </a:cubicBezTo>
                    <a:cubicBezTo>
                      <a:pt x="1427" y="1319"/>
                      <a:pt x="1499" y="1194"/>
                      <a:pt x="1508" y="1052"/>
                    </a:cubicBezTo>
                    <a:cubicBezTo>
                      <a:pt x="1517" y="909"/>
                      <a:pt x="1445" y="775"/>
                      <a:pt x="1329" y="686"/>
                    </a:cubicBezTo>
                    <a:lnTo>
                      <a:pt x="384" y="44"/>
                    </a:lnTo>
                    <a:cubicBezTo>
                      <a:pt x="344" y="15"/>
                      <a:pt x="298" y="1"/>
                      <a:pt x="2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3" name="Google Shape;683;p24"/>
              <p:cNvSpPr/>
              <p:nvPr/>
            </p:nvSpPr>
            <p:spPr>
              <a:xfrm>
                <a:off x="9659714" y="1836879"/>
                <a:ext cx="131889" cy="104357"/>
              </a:xfrm>
              <a:custGeom>
                <a:avLst/>
                <a:gdLst/>
                <a:ahLst/>
                <a:cxnLst/>
                <a:rect l="l" t="t" r="r" b="b"/>
                <a:pathLst>
                  <a:path w="1696" h="1342" extrusionOk="0">
                    <a:moveTo>
                      <a:pt x="967" y="487"/>
                    </a:moveTo>
                    <a:cubicBezTo>
                      <a:pt x="988" y="487"/>
                      <a:pt x="1011" y="494"/>
                      <a:pt x="1035" y="512"/>
                    </a:cubicBezTo>
                    <a:cubicBezTo>
                      <a:pt x="1151" y="619"/>
                      <a:pt x="1195" y="726"/>
                      <a:pt x="1160" y="851"/>
                    </a:cubicBezTo>
                    <a:lnTo>
                      <a:pt x="865" y="539"/>
                    </a:lnTo>
                    <a:cubicBezTo>
                      <a:pt x="889" y="515"/>
                      <a:pt x="925" y="487"/>
                      <a:pt x="967" y="487"/>
                    </a:cubicBezTo>
                    <a:close/>
                    <a:moveTo>
                      <a:pt x="255" y="0"/>
                    </a:moveTo>
                    <a:cubicBezTo>
                      <a:pt x="198" y="0"/>
                      <a:pt x="142" y="23"/>
                      <a:pt x="98" y="66"/>
                    </a:cubicBezTo>
                    <a:cubicBezTo>
                      <a:pt x="9" y="155"/>
                      <a:pt x="0" y="298"/>
                      <a:pt x="89" y="387"/>
                    </a:cubicBezTo>
                    <a:lnTo>
                      <a:pt x="883" y="1208"/>
                    </a:lnTo>
                    <a:cubicBezTo>
                      <a:pt x="964" y="1297"/>
                      <a:pt x="1071" y="1342"/>
                      <a:pt x="1178" y="1342"/>
                    </a:cubicBezTo>
                    <a:cubicBezTo>
                      <a:pt x="1204" y="1342"/>
                      <a:pt x="1240" y="1342"/>
                      <a:pt x="1267" y="1333"/>
                    </a:cubicBezTo>
                    <a:cubicBezTo>
                      <a:pt x="1401" y="1306"/>
                      <a:pt x="1517" y="1208"/>
                      <a:pt x="1570" y="1074"/>
                    </a:cubicBezTo>
                    <a:cubicBezTo>
                      <a:pt x="1695" y="744"/>
                      <a:pt x="1606" y="414"/>
                      <a:pt x="1329" y="173"/>
                    </a:cubicBezTo>
                    <a:cubicBezTo>
                      <a:pt x="1313" y="156"/>
                      <a:pt x="1162" y="38"/>
                      <a:pt x="960" y="38"/>
                    </a:cubicBezTo>
                    <a:cubicBezTo>
                      <a:pt x="946" y="38"/>
                      <a:pt x="933" y="38"/>
                      <a:pt x="919" y="39"/>
                    </a:cubicBezTo>
                    <a:cubicBezTo>
                      <a:pt x="821" y="48"/>
                      <a:pt x="687" y="84"/>
                      <a:pt x="553" y="209"/>
                    </a:cubicBezTo>
                    <a:lnTo>
                      <a:pt x="419" y="75"/>
                    </a:lnTo>
                    <a:cubicBezTo>
                      <a:pt x="374" y="25"/>
                      <a:pt x="314" y="0"/>
                      <a:pt x="2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84" name="Google Shape;684;p24"/>
            <p:cNvSpPr/>
            <p:nvPr/>
          </p:nvSpPr>
          <p:spPr>
            <a:xfrm>
              <a:off x="8713471" y="1000962"/>
              <a:ext cx="215098" cy="214391"/>
            </a:xfrm>
            <a:custGeom>
              <a:avLst/>
              <a:gdLst/>
              <a:ahLst/>
              <a:cxnLst/>
              <a:rect l="l" t="t" r="r" b="b"/>
              <a:pathLst>
                <a:path w="2766" h="2757" extrusionOk="0">
                  <a:moveTo>
                    <a:pt x="1383" y="652"/>
                  </a:moveTo>
                  <a:cubicBezTo>
                    <a:pt x="1784" y="652"/>
                    <a:pt x="2106" y="982"/>
                    <a:pt x="2106" y="1383"/>
                  </a:cubicBezTo>
                  <a:cubicBezTo>
                    <a:pt x="2106" y="1776"/>
                    <a:pt x="1784" y="2106"/>
                    <a:pt x="1383" y="2106"/>
                  </a:cubicBezTo>
                  <a:cubicBezTo>
                    <a:pt x="981" y="2106"/>
                    <a:pt x="660" y="1776"/>
                    <a:pt x="660" y="1383"/>
                  </a:cubicBezTo>
                  <a:cubicBezTo>
                    <a:pt x="660" y="982"/>
                    <a:pt x="981" y="652"/>
                    <a:pt x="1383" y="652"/>
                  </a:cubicBezTo>
                  <a:close/>
                  <a:moveTo>
                    <a:pt x="1383" y="0"/>
                  </a:moveTo>
                  <a:cubicBezTo>
                    <a:pt x="625" y="0"/>
                    <a:pt x="0" y="616"/>
                    <a:pt x="0" y="1383"/>
                  </a:cubicBezTo>
                  <a:cubicBezTo>
                    <a:pt x="0" y="2141"/>
                    <a:pt x="625" y="2757"/>
                    <a:pt x="1383" y="2757"/>
                  </a:cubicBezTo>
                  <a:cubicBezTo>
                    <a:pt x="2141" y="2757"/>
                    <a:pt x="2766" y="2141"/>
                    <a:pt x="2766" y="1383"/>
                  </a:cubicBezTo>
                  <a:cubicBezTo>
                    <a:pt x="2766" y="616"/>
                    <a:pt x="2141" y="0"/>
                    <a:pt x="1383" y="0"/>
                  </a:cubicBezTo>
                  <a:close/>
                </a:path>
              </a:pathLst>
            </a:custGeom>
            <a:solidFill>
              <a:schemeClr val="accen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24"/>
            <p:cNvSpPr/>
            <p:nvPr/>
          </p:nvSpPr>
          <p:spPr>
            <a:xfrm>
              <a:off x="8713471" y="3942637"/>
              <a:ext cx="215098" cy="214391"/>
            </a:xfrm>
            <a:custGeom>
              <a:avLst/>
              <a:gdLst/>
              <a:ahLst/>
              <a:cxnLst/>
              <a:rect l="l" t="t" r="r" b="b"/>
              <a:pathLst>
                <a:path w="2766" h="2757" extrusionOk="0">
                  <a:moveTo>
                    <a:pt x="1383" y="652"/>
                  </a:moveTo>
                  <a:cubicBezTo>
                    <a:pt x="1784" y="652"/>
                    <a:pt x="2106" y="982"/>
                    <a:pt x="2106" y="1383"/>
                  </a:cubicBezTo>
                  <a:cubicBezTo>
                    <a:pt x="2106" y="1776"/>
                    <a:pt x="1784" y="2106"/>
                    <a:pt x="1383" y="2106"/>
                  </a:cubicBezTo>
                  <a:cubicBezTo>
                    <a:pt x="981" y="2106"/>
                    <a:pt x="660" y="1776"/>
                    <a:pt x="660" y="1383"/>
                  </a:cubicBezTo>
                  <a:cubicBezTo>
                    <a:pt x="660" y="982"/>
                    <a:pt x="981" y="652"/>
                    <a:pt x="1383" y="652"/>
                  </a:cubicBezTo>
                  <a:close/>
                  <a:moveTo>
                    <a:pt x="1383" y="0"/>
                  </a:moveTo>
                  <a:cubicBezTo>
                    <a:pt x="625" y="0"/>
                    <a:pt x="0" y="616"/>
                    <a:pt x="0" y="1383"/>
                  </a:cubicBezTo>
                  <a:cubicBezTo>
                    <a:pt x="0" y="2141"/>
                    <a:pt x="625" y="2757"/>
                    <a:pt x="1383" y="2757"/>
                  </a:cubicBezTo>
                  <a:cubicBezTo>
                    <a:pt x="2141" y="2757"/>
                    <a:pt x="2766" y="2141"/>
                    <a:pt x="2766" y="1383"/>
                  </a:cubicBezTo>
                  <a:cubicBezTo>
                    <a:pt x="2766" y="616"/>
                    <a:pt x="2141" y="0"/>
                    <a:pt x="1383" y="0"/>
                  </a:cubicBezTo>
                  <a:close/>
                </a:path>
              </a:pathLst>
            </a:custGeom>
            <a:solidFill>
              <a:schemeClr val="accen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86" name="Google Shape;686;p24"/>
            <p:cNvGrpSpPr/>
            <p:nvPr/>
          </p:nvGrpSpPr>
          <p:grpSpPr>
            <a:xfrm>
              <a:off x="7733028" y="2891391"/>
              <a:ext cx="472500" cy="432126"/>
              <a:chOff x="7951491" y="3948941"/>
              <a:chExt cx="472500" cy="432126"/>
            </a:xfrm>
          </p:grpSpPr>
          <p:sp>
            <p:nvSpPr>
              <p:cNvPr id="687" name="Google Shape;687;p24"/>
              <p:cNvSpPr/>
              <p:nvPr/>
            </p:nvSpPr>
            <p:spPr>
              <a:xfrm>
                <a:off x="7951491" y="3948941"/>
                <a:ext cx="472500" cy="432126"/>
              </a:xfrm>
              <a:custGeom>
                <a:avLst/>
                <a:gdLst/>
                <a:ahLst/>
                <a:cxnLst/>
                <a:rect l="l" t="t" r="r" b="b"/>
                <a:pathLst>
                  <a:path w="6076" h="5557" extrusionOk="0">
                    <a:moveTo>
                      <a:pt x="3043" y="0"/>
                    </a:moveTo>
                    <a:cubicBezTo>
                      <a:pt x="2851" y="0"/>
                      <a:pt x="2657" y="20"/>
                      <a:pt x="2462" y="62"/>
                    </a:cubicBezTo>
                    <a:cubicBezTo>
                      <a:pt x="964" y="383"/>
                      <a:pt x="0" y="1855"/>
                      <a:pt x="321" y="3354"/>
                    </a:cubicBezTo>
                    <a:cubicBezTo>
                      <a:pt x="601" y="4658"/>
                      <a:pt x="1751" y="5557"/>
                      <a:pt x="3033" y="5557"/>
                    </a:cubicBezTo>
                    <a:cubicBezTo>
                      <a:pt x="3224" y="5557"/>
                      <a:pt x="3419" y="5537"/>
                      <a:pt x="3613" y="5495"/>
                    </a:cubicBezTo>
                    <a:cubicBezTo>
                      <a:pt x="5112" y="5174"/>
                      <a:pt x="6075" y="3702"/>
                      <a:pt x="5754" y="2203"/>
                    </a:cubicBezTo>
                    <a:cubicBezTo>
                      <a:pt x="5475" y="899"/>
                      <a:pt x="4324" y="0"/>
                      <a:pt x="30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88" name="Google Shape;688;p24"/>
              <p:cNvGrpSpPr/>
              <p:nvPr/>
            </p:nvGrpSpPr>
            <p:grpSpPr>
              <a:xfrm>
                <a:off x="8040998" y="4004152"/>
                <a:ext cx="305305" cy="293709"/>
                <a:chOff x="8040998" y="4004152"/>
                <a:chExt cx="305305" cy="293709"/>
              </a:xfrm>
            </p:grpSpPr>
            <p:sp>
              <p:nvSpPr>
                <p:cNvPr id="689" name="Google Shape;689;p24"/>
                <p:cNvSpPr/>
                <p:nvPr/>
              </p:nvSpPr>
              <p:spPr>
                <a:xfrm>
                  <a:off x="8238677" y="4004152"/>
                  <a:ext cx="36861" cy="34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8" extrusionOk="0">
                      <a:moveTo>
                        <a:pt x="232" y="1"/>
                      </a:moveTo>
                      <a:cubicBezTo>
                        <a:pt x="221" y="1"/>
                        <a:pt x="209" y="1"/>
                        <a:pt x="197" y="3"/>
                      </a:cubicBezTo>
                      <a:cubicBezTo>
                        <a:pt x="81" y="30"/>
                        <a:pt x="1" y="146"/>
                        <a:pt x="27" y="262"/>
                      </a:cubicBezTo>
                      <a:cubicBezTo>
                        <a:pt x="50" y="369"/>
                        <a:pt x="139" y="437"/>
                        <a:pt x="237" y="437"/>
                      </a:cubicBezTo>
                      <a:cubicBezTo>
                        <a:pt x="253" y="437"/>
                        <a:pt x="270" y="435"/>
                        <a:pt x="286" y="432"/>
                      </a:cubicBezTo>
                      <a:cubicBezTo>
                        <a:pt x="402" y="405"/>
                        <a:pt x="473" y="289"/>
                        <a:pt x="455" y="173"/>
                      </a:cubicBezTo>
                      <a:cubicBezTo>
                        <a:pt x="431" y="69"/>
                        <a:pt x="336" y="1"/>
                        <a:pt x="232" y="1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0" name="Google Shape;690;p24"/>
                <p:cNvSpPr/>
                <p:nvPr/>
              </p:nvSpPr>
              <p:spPr>
                <a:xfrm>
                  <a:off x="8240777" y="4264112"/>
                  <a:ext cx="36861" cy="33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1" extrusionOk="0">
                      <a:moveTo>
                        <a:pt x="237" y="0"/>
                      </a:moveTo>
                      <a:cubicBezTo>
                        <a:pt x="221" y="0"/>
                        <a:pt x="204" y="2"/>
                        <a:pt x="188" y="6"/>
                      </a:cubicBezTo>
                      <a:cubicBezTo>
                        <a:pt x="72" y="24"/>
                        <a:pt x="0" y="140"/>
                        <a:pt x="18" y="255"/>
                      </a:cubicBezTo>
                      <a:cubicBezTo>
                        <a:pt x="41" y="363"/>
                        <a:pt x="130" y="431"/>
                        <a:pt x="228" y="431"/>
                      </a:cubicBezTo>
                      <a:cubicBezTo>
                        <a:pt x="244" y="431"/>
                        <a:pt x="261" y="429"/>
                        <a:pt x="277" y="425"/>
                      </a:cubicBezTo>
                      <a:cubicBezTo>
                        <a:pt x="402" y="398"/>
                        <a:pt x="473" y="291"/>
                        <a:pt x="446" y="166"/>
                      </a:cubicBezTo>
                      <a:cubicBezTo>
                        <a:pt x="423" y="67"/>
                        <a:pt x="335" y="0"/>
                        <a:pt x="237" y="0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1" name="Google Shape;691;p24"/>
                <p:cNvSpPr/>
                <p:nvPr/>
              </p:nvSpPr>
              <p:spPr>
                <a:xfrm>
                  <a:off x="8040998" y="4051665"/>
                  <a:ext cx="75665" cy="69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3" h="893" extrusionOk="0">
                      <a:moveTo>
                        <a:pt x="477" y="0"/>
                      </a:moveTo>
                      <a:cubicBezTo>
                        <a:pt x="449" y="0"/>
                        <a:pt x="421" y="3"/>
                        <a:pt x="393" y="8"/>
                      </a:cubicBezTo>
                      <a:cubicBezTo>
                        <a:pt x="152" y="61"/>
                        <a:pt x="0" y="302"/>
                        <a:pt x="54" y="543"/>
                      </a:cubicBezTo>
                      <a:cubicBezTo>
                        <a:pt x="92" y="751"/>
                        <a:pt x="277" y="893"/>
                        <a:pt x="482" y="893"/>
                      </a:cubicBezTo>
                      <a:cubicBezTo>
                        <a:pt x="515" y="893"/>
                        <a:pt x="547" y="889"/>
                        <a:pt x="580" y="882"/>
                      </a:cubicBezTo>
                      <a:cubicBezTo>
                        <a:pt x="821" y="829"/>
                        <a:pt x="972" y="597"/>
                        <a:pt x="919" y="356"/>
                      </a:cubicBezTo>
                      <a:cubicBezTo>
                        <a:pt x="880" y="143"/>
                        <a:pt x="687" y="0"/>
                        <a:pt x="477" y="0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2" name="Google Shape;692;p24"/>
                <p:cNvSpPr/>
                <p:nvPr/>
              </p:nvSpPr>
              <p:spPr>
                <a:xfrm>
                  <a:off x="8040998" y="4214889"/>
                  <a:ext cx="43782" cy="4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9" extrusionOk="0">
                      <a:moveTo>
                        <a:pt x="274" y="1"/>
                      </a:moveTo>
                      <a:cubicBezTo>
                        <a:pt x="257" y="1"/>
                        <a:pt x="240" y="2"/>
                        <a:pt x="223" y="5"/>
                      </a:cubicBezTo>
                      <a:cubicBezTo>
                        <a:pt x="89" y="32"/>
                        <a:pt x="0" y="175"/>
                        <a:pt x="27" y="309"/>
                      </a:cubicBezTo>
                      <a:cubicBezTo>
                        <a:pt x="50" y="434"/>
                        <a:pt x="164" y="519"/>
                        <a:pt x="282" y="519"/>
                      </a:cubicBezTo>
                      <a:cubicBezTo>
                        <a:pt x="298" y="519"/>
                        <a:pt x="314" y="517"/>
                        <a:pt x="330" y="514"/>
                      </a:cubicBezTo>
                      <a:cubicBezTo>
                        <a:pt x="473" y="478"/>
                        <a:pt x="562" y="344"/>
                        <a:pt x="535" y="202"/>
                      </a:cubicBezTo>
                      <a:cubicBezTo>
                        <a:pt x="504" y="84"/>
                        <a:pt x="396" y="1"/>
                        <a:pt x="274" y="1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3" name="Google Shape;693;p24"/>
                <p:cNvSpPr/>
                <p:nvPr/>
              </p:nvSpPr>
              <p:spPr>
                <a:xfrm>
                  <a:off x="8302522" y="4139070"/>
                  <a:ext cx="43782" cy="398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3" extrusionOk="0">
                      <a:moveTo>
                        <a:pt x="286" y="0"/>
                      </a:moveTo>
                      <a:cubicBezTo>
                        <a:pt x="266" y="0"/>
                        <a:pt x="245" y="3"/>
                        <a:pt x="223" y="8"/>
                      </a:cubicBezTo>
                      <a:cubicBezTo>
                        <a:pt x="89" y="35"/>
                        <a:pt x="0" y="168"/>
                        <a:pt x="27" y="311"/>
                      </a:cubicBezTo>
                      <a:cubicBezTo>
                        <a:pt x="51" y="429"/>
                        <a:pt x="164" y="512"/>
                        <a:pt x="282" y="512"/>
                      </a:cubicBezTo>
                      <a:cubicBezTo>
                        <a:pt x="298" y="512"/>
                        <a:pt x="314" y="511"/>
                        <a:pt x="330" y="507"/>
                      </a:cubicBezTo>
                      <a:cubicBezTo>
                        <a:pt x="473" y="481"/>
                        <a:pt x="562" y="347"/>
                        <a:pt x="527" y="204"/>
                      </a:cubicBezTo>
                      <a:cubicBezTo>
                        <a:pt x="504" y="83"/>
                        <a:pt x="404" y="0"/>
                        <a:pt x="286" y="0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4" name="Google Shape;694;p24"/>
                <p:cNvSpPr/>
                <p:nvPr/>
              </p:nvSpPr>
              <p:spPr>
                <a:xfrm>
                  <a:off x="8139449" y="4040467"/>
                  <a:ext cx="59101" cy="535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" h="688" extrusionOk="0">
                      <a:moveTo>
                        <a:pt x="387" y="0"/>
                      </a:moveTo>
                      <a:cubicBezTo>
                        <a:pt x="362" y="0"/>
                        <a:pt x="338" y="3"/>
                        <a:pt x="313" y="9"/>
                      </a:cubicBezTo>
                      <a:cubicBezTo>
                        <a:pt x="126" y="45"/>
                        <a:pt x="1" y="232"/>
                        <a:pt x="45" y="419"/>
                      </a:cubicBezTo>
                      <a:cubicBezTo>
                        <a:pt x="76" y="573"/>
                        <a:pt x="220" y="687"/>
                        <a:pt x="379" y="687"/>
                      </a:cubicBezTo>
                      <a:cubicBezTo>
                        <a:pt x="404" y="687"/>
                        <a:pt x="430" y="684"/>
                        <a:pt x="456" y="678"/>
                      </a:cubicBezTo>
                      <a:cubicBezTo>
                        <a:pt x="634" y="643"/>
                        <a:pt x="759" y="455"/>
                        <a:pt x="714" y="277"/>
                      </a:cubicBezTo>
                      <a:cubicBezTo>
                        <a:pt x="684" y="115"/>
                        <a:pt x="540" y="0"/>
                        <a:pt x="387" y="0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5" name="Google Shape;695;p24"/>
                <p:cNvSpPr/>
                <p:nvPr/>
              </p:nvSpPr>
              <p:spPr>
                <a:xfrm>
                  <a:off x="8160290" y="4137748"/>
                  <a:ext cx="59024" cy="53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9" h="692" extrusionOk="0">
                      <a:moveTo>
                        <a:pt x="372" y="1"/>
                      </a:moveTo>
                      <a:cubicBezTo>
                        <a:pt x="349" y="1"/>
                        <a:pt x="327" y="3"/>
                        <a:pt x="304" y="7"/>
                      </a:cubicBezTo>
                      <a:cubicBezTo>
                        <a:pt x="125" y="52"/>
                        <a:pt x="0" y="230"/>
                        <a:pt x="45" y="417"/>
                      </a:cubicBezTo>
                      <a:cubicBezTo>
                        <a:pt x="76" y="582"/>
                        <a:pt x="225" y="691"/>
                        <a:pt x="381" y="691"/>
                      </a:cubicBezTo>
                      <a:cubicBezTo>
                        <a:pt x="403" y="691"/>
                        <a:pt x="425" y="689"/>
                        <a:pt x="446" y="685"/>
                      </a:cubicBezTo>
                      <a:cubicBezTo>
                        <a:pt x="634" y="640"/>
                        <a:pt x="759" y="462"/>
                        <a:pt x="714" y="275"/>
                      </a:cubicBezTo>
                      <a:cubicBezTo>
                        <a:pt x="683" y="110"/>
                        <a:pt x="534" y="1"/>
                        <a:pt x="372" y="1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6" name="Google Shape;696;p24"/>
                <p:cNvSpPr/>
                <p:nvPr/>
              </p:nvSpPr>
              <p:spPr>
                <a:xfrm>
                  <a:off x="8139449" y="4231996"/>
                  <a:ext cx="71544" cy="658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" h="847" extrusionOk="0">
                      <a:moveTo>
                        <a:pt x="458" y="0"/>
                      </a:moveTo>
                      <a:cubicBezTo>
                        <a:pt x="431" y="0"/>
                        <a:pt x="403" y="3"/>
                        <a:pt x="375" y="8"/>
                      </a:cubicBezTo>
                      <a:cubicBezTo>
                        <a:pt x="144" y="62"/>
                        <a:pt x="1" y="285"/>
                        <a:pt x="54" y="508"/>
                      </a:cubicBezTo>
                      <a:cubicBezTo>
                        <a:pt x="93" y="711"/>
                        <a:pt x="270" y="846"/>
                        <a:pt x="469" y="846"/>
                      </a:cubicBezTo>
                      <a:cubicBezTo>
                        <a:pt x="497" y="846"/>
                        <a:pt x="525" y="843"/>
                        <a:pt x="554" y="838"/>
                      </a:cubicBezTo>
                      <a:cubicBezTo>
                        <a:pt x="777" y="784"/>
                        <a:pt x="920" y="561"/>
                        <a:pt x="875" y="338"/>
                      </a:cubicBezTo>
                      <a:cubicBezTo>
                        <a:pt x="836" y="135"/>
                        <a:pt x="653" y="0"/>
                        <a:pt x="458" y="0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697" name="Google Shape;697;p24"/>
            <p:cNvGrpSpPr/>
            <p:nvPr/>
          </p:nvGrpSpPr>
          <p:grpSpPr>
            <a:xfrm>
              <a:off x="8523291" y="3259279"/>
              <a:ext cx="472500" cy="432126"/>
              <a:chOff x="7951491" y="3948941"/>
              <a:chExt cx="472500" cy="432126"/>
            </a:xfrm>
          </p:grpSpPr>
          <p:sp>
            <p:nvSpPr>
              <p:cNvPr id="698" name="Google Shape;698;p24"/>
              <p:cNvSpPr/>
              <p:nvPr/>
            </p:nvSpPr>
            <p:spPr>
              <a:xfrm>
                <a:off x="7951491" y="3948941"/>
                <a:ext cx="472500" cy="432126"/>
              </a:xfrm>
              <a:custGeom>
                <a:avLst/>
                <a:gdLst/>
                <a:ahLst/>
                <a:cxnLst/>
                <a:rect l="l" t="t" r="r" b="b"/>
                <a:pathLst>
                  <a:path w="6076" h="5557" extrusionOk="0">
                    <a:moveTo>
                      <a:pt x="3043" y="0"/>
                    </a:moveTo>
                    <a:cubicBezTo>
                      <a:pt x="2851" y="0"/>
                      <a:pt x="2657" y="20"/>
                      <a:pt x="2462" y="62"/>
                    </a:cubicBezTo>
                    <a:cubicBezTo>
                      <a:pt x="964" y="383"/>
                      <a:pt x="0" y="1855"/>
                      <a:pt x="321" y="3354"/>
                    </a:cubicBezTo>
                    <a:cubicBezTo>
                      <a:pt x="601" y="4658"/>
                      <a:pt x="1751" y="5557"/>
                      <a:pt x="3033" y="5557"/>
                    </a:cubicBezTo>
                    <a:cubicBezTo>
                      <a:pt x="3224" y="5557"/>
                      <a:pt x="3419" y="5537"/>
                      <a:pt x="3613" y="5495"/>
                    </a:cubicBezTo>
                    <a:cubicBezTo>
                      <a:pt x="5112" y="5174"/>
                      <a:pt x="6075" y="3702"/>
                      <a:pt x="5754" y="2203"/>
                    </a:cubicBezTo>
                    <a:cubicBezTo>
                      <a:pt x="5475" y="899"/>
                      <a:pt x="4324" y="0"/>
                      <a:pt x="30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99" name="Google Shape;699;p24"/>
              <p:cNvGrpSpPr/>
              <p:nvPr/>
            </p:nvGrpSpPr>
            <p:grpSpPr>
              <a:xfrm>
                <a:off x="8040998" y="4004152"/>
                <a:ext cx="305305" cy="293709"/>
                <a:chOff x="8040998" y="4004152"/>
                <a:chExt cx="305305" cy="293709"/>
              </a:xfrm>
            </p:grpSpPr>
            <p:sp>
              <p:nvSpPr>
                <p:cNvPr id="700" name="Google Shape;700;p24"/>
                <p:cNvSpPr/>
                <p:nvPr/>
              </p:nvSpPr>
              <p:spPr>
                <a:xfrm>
                  <a:off x="8238677" y="4004152"/>
                  <a:ext cx="36861" cy="34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8" extrusionOk="0">
                      <a:moveTo>
                        <a:pt x="232" y="1"/>
                      </a:moveTo>
                      <a:cubicBezTo>
                        <a:pt x="221" y="1"/>
                        <a:pt x="209" y="1"/>
                        <a:pt x="197" y="3"/>
                      </a:cubicBezTo>
                      <a:cubicBezTo>
                        <a:pt x="81" y="30"/>
                        <a:pt x="1" y="146"/>
                        <a:pt x="27" y="262"/>
                      </a:cubicBezTo>
                      <a:cubicBezTo>
                        <a:pt x="50" y="369"/>
                        <a:pt x="139" y="437"/>
                        <a:pt x="237" y="437"/>
                      </a:cubicBezTo>
                      <a:cubicBezTo>
                        <a:pt x="253" y="437"/>
                        <a:pt x="270" y="435"/>
                        <a:pt x="286" y="432"/>
                      </a:cubicBezTo>
                      <a:cubicBezTo>
                        <a:pt x="402" y="405"/>
                        <a:pt x="473" y="289"/>
                        <a:pt x="455" y="173"/>
                      </a:cubicBezTo>
                      <a:cubicBezTo>
                        <a:pt x="431" y="69"/>
                        <a:pt x="336" y="1"/>
                        <a:pt x="232" y="1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1" name="Google Shape;701;p24"/>
                <p:cNvSpPr/>
                <p:nvPr/>
              </p:nvSpPr>
              <p:spPr>
                <a:xfrm>
                  <a:off x="8240777" y="4264112"/>
                  <a:ext cx="36861" cy="33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1" extrusionOk="0">
                      <a:moveTo>
                        <a:pt x="237" y="0"/>
                      </a:moveTo>
                      <a:cubicBezTo>
                        <a:pt x="221" y="0"/>
                        <a:pt x="204" y="2"/>
                        <a:pt x="188" y="6"/>
                      </a:cubicBezTo>
                      <a:cubicBezTo>
                        <a:pt x="72" y="24"/>
                        <a:pt x="0" y="140"/>
                        <a:pt x="18" y="255"/>
                      </a:cubicBezTo>
                      <a:cubicBezTo>
                        <a:pt x="41" y="363"/>
                        <a:pt x="130" y="431"/>
                        <a:pt x="228" y="431"/>
                      </a:cubicBezTo>
                      <a:cubicBezTo>
                        <a:pt x="244" y="431"/>
                        <a:pt x="261" y="429"/>
                        <a:pt x="277" y="425"/>
                      </a:cubicBezTo>
                      <a:cubicBezTo>
                        <a:pt x="402" y="398"/>
                        <a:pt x="473" y="291"/>
                        <a:pt x="446" y="166"/>
                      </a:cubicBezTo>
                      <a:cubicBezTo>
                        <a:pt x="423" y="67"/>
                        <a:pt x="335" y="0"/>
                        <a:pt x="237" y="0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2" name="Google Shape;702;p24"/>
                <p:cNvSpPr/>
                <p:nvPr/>
              </p:nvSpPr>
              <p:spPr>
                <a:xfrm>
                  <a:off x="8040998" y="4051665"/>
                  <a:ext cx="75665" cy="69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3" h="893" extrusionOk="0">
                      <a:moveTo>
                        <a:pt x="477" y="0"/>
                      </a:moveTo>
                      <a:cubicBezTo>
                        <a:pt x="449" y="0"/>
                        <a:pt x="421" y="3"/>
                        <a:pt x="393" y="8"/>
                      </a:cubicBezTo>
                      <a:cubicBezTo>
                        <a:pt x="152" y="61"/>
                        <a:pt x="0" y="302"/>
                        <a:pt x="54" y="543"/>
                      </a:cubicBezTo>
                      <a:cubicBezTo>
                        <a:pt x="92" y="751"/>
                        <a:pt x="277" y="893"/>
                        <a:pt x="482" y="893"/>
                      </a:cubicBezTo>
                      <a:cubicBezTo>
                        <a:pt x="515" y="893"/>
                        <a:pt x="547" y="889"/>
                        <a:pt x="580" y="882"/>
                      </a:cubicBezTo>
                      <a:cubicBezTo>
                        <a:pt x="821" y="829"/>
                        <a:pt x="972" y="597"/>
                        <a:pt x="919" y="356"/>
                      </a:cubicBezTo>
                      <a:cubicBezTo>
                        <a:pt x="880" y="143"/>
                        <a:pt x="687" y="0"/>
                        <a:pt x="477" y="0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3" name="Google Shape;703;p24"/>
                <p:cNvSpPr/>
                <p:nvPr/>
              </p:nvSpPr>
              <p:spPr>
                <a:xfrm>
                  <a:off x="8040998" y="4214889"/>
                  <a:ext cx="43782" cy="4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9" extrusionOk="0">
                      <a:moveTo>
                        <a:pt x="274" y="1"/>
                      </a:moveTo>
                      <a:cubicBezTo>
                        <a:pt x="257" y="1"/>
                        <a:pt x="240" y="2"/>
                        <a:pt x="223" y="5"/>
                      </a:cubicBezTo>
                      <a:cubicBezTo>
                        <a:pt x="89" y="32"/>
                        <a:pt x="0" y="175"/>
                        <a:pt x="27" y="309"/>
                      </a:cubicBezTo>
                      <a:cubicBezTo>
                        <a:pt x="50" y="434"/>
                        <a:pt x="164" y="519"/>
                        <a:pt x="282" y="519"/>
                      </a:cubicBezTo>
                      <a:cubicBezTo>
                        <a:pt x="298" y="519"/>
                        <a:pt x="314" y="517"/>
                        <a:pt x="330" y="514"/>
                      </a:cubicBezTo>
                      <a:cubicBezTo>
                        <a:pt x="473" y="478"/>
                        <a:pt x="562" y="344"/>
                        <a:pt x="535" y="202"/>
                      </a:cubicBezTo>
                      <a:cubicBezTo>
                        <a:pt x="504" y="84"/>
                        <a:pt x="396" y="1"/>
                        <a:pt x="274" y="1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4" name="Google Shape;704;p24"/>
                <p:cNvSpPr/>
                <p:nvPr/>
              </p:nvSpPr>
              <p:spPr>
                <a:xfrm>
                  <a:off x="8302522" y="4139070"/>
                  <a:ext cx="43782" cy="398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3" extrusionOk="0">
                      <a:moveTo>
                        <a:pt x="286" y="0"/>
                      </a:moveTo>
                      <a:cubicBezTo>
                        <a:pt x="266" y="0"/>
                        <a:pt x="245" y="3"/>
                        <a:pt x="223" y="8"/>
                      </a:cubicBezTo>
                      <a:cubicBezTo>
                        <a:pt x="89" y="35"/>
                        <a:pt x="0" y="168"/>
                        <a:pt x="27" y="311"/>
                      </a:cubicBezTo>
                      <a:cubicBezTo>
                        <a:pt x="51" y="429"/>
                        <a:pt x="164" y="512"/>
                        <a:pt x="282" y="512"/>
                      </a:cubicBezTo>
                      <a:cubicBezTo>
                        <a:pt x="298" y="512"/>
                        <a:pt x="314" y="511"/>
                        <a:pt x="330" y="507"/>
                      </a:cubicBezTo>
                      <a:cubicBezTo>
                        <a:pt x="473" y="481"/>
                        <a:pt x="562" y="347"/>
                        <a:pt x="527" y="204"/>
                      </a:cubicBezTo>
                      <a:cubicBezTo>
                        <a:pt x="504" y="83"/>
                        <a:pt x="404" y="0"/>
                        <a:pt x="286" y="0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5" name="Google Shape;705;p24"/>
                <p:cNvSpPr/>
                <p:nvPr/>
              </p:nvSpPr>
              <p:spPr>
                <a:xfrm>
                  <a:off x="8139449" y="4040467"/>
                  <a:ext cx="59101" cy="535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" h="688" extrusionOk="0">
                      <a:moveTo>
                        <a:pt x="387" y="0"/>
                      </a:moveTo>
                      <a:cubicBezTo>
                        <a:pt x="362" y="0"/>
                        <a:pt x="338" y="3"/>
                        <a:pt x="313" y="9"/>
                      </a:cubicBezTo>
                      <a:cubicBezTo>
                        <a:pt x="126" y="45"/>
                        <a:pt x="1" y="232"/>
                        <a:pt x="45" y="419"/>
                      </a:cubicBezTo>
                      <a:cubicBezTo>
                        <a:pt x="76" y="573"/>
                        <a:pt x="220" y="687"/>
                        <a:pt x="379" y="687"/>
                      </a:cubicBezTo>
                      <a:cubicBezTo>
                        <a:pt x="404" y="687"/>
                        <a:pt x="430" y="684"/>
                        <a:pt x="456" y="678"/>
                      </a:cubicBezTo>
                      <a:cubicBezTo>
                        <a:pt x="634" y="643"/>
                        <a:pt x="759" y="455"/>
                        <a:pt x="714" y="277"/>
                      </a:cubicBezTo>
                      <a:cubicBezTo>
                        <a:pt x="684" y="115"/>
                        <a:pt x="540" y="0"/>
                        <a:pt x="387" y="0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6" name="Google Shape;706;p24"/>
                <p:cNvSpPr/>
                <p:nvPr/>
              </p:nvSpPr>
              <p:spPr>
                <a:xfrm>
                  <a:off x="8160290" y="4137748"/>
                  <a:ext cx="59024" cy="53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9" h="692" extrusionOk="0">
                      <a:moveTo>
                        <a:pt x="372" y="1"/>
                      </a:moveTo>
                      <a:cubicBezTo>
                        <a:pt x="349" y="1"/>
                        <a:pt x="327" y="3"/>
                        <a:pt x="304" y="7"/>
                      </a:cubicBezTo>
                      <a:cubicBezTo>
                        <a:pt x="125" y="52"/>
                        <a:pt x="0" y="230"/>
                        <a:pt x="45" y="417"/>
                      </a:cubicBezTo>
                      <a:cubicBezTo>
                        <a:pt x="76" y="582"/>
                        <a:pt x="225" y="691"/>
                        <a:pt x="381" y="691"/>
                      </a:cubicBezTo>
                      <a:cubicBezTo>
                        <a:pt x="403" y="691"/>
                        <a:pt x="425" y="689"/>
                        <a:pt x="446" y="685"/>
                      </a:cubicBezTo>
                      <a:cubicBezTo>
                        <a:pt x="634" y="640"/>
                        <a:pt x="759" y="462"/>
                        <a:pt x="714" y="275"/>
                      </a:cubicBezTo>
                      <a:cubicBezTo>
                        <a:pt x="683" y="110"/>
                        <a:pt x="534" y="1"/>
                        <a:pt x="372" y="1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7" name="Google Shape;707;p24"/>
                <p:cNvSpPr/>
                <p:nvPr/>
              </p:nvSpPr>
              <p:spPr>
                <a:xfrm>
                  <a:off x="8139449" y="4231996"/>
                  <a:ext cx="71544" cy="658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" h="847" extrusionOk="0">
                      <a:moveTo>
                        <a:pt x="458" y="0"/>
                      </a:moveTo>
                      <a:cubicBezTo>
                        <a:pt x="431" y="0"/>
                        <a:pt x="403" y="3"/>
                        <a:pt x="375" y="8"/>
                      </a:cubicBezTo>
                      <a:cubicBezTo>
                        <a:pt x="144" y="62"/>
                        <a:pt x="1" y="285"/>
                        <a:pt x="54" y="508"/>
                      </a:cubicBezTo>
                      <a:cubicBezTo>
                        <a:pt x="93" y="711"/>
                        <a:pt x="270" y="846"/>
                        <a:pt x="469" y="846"/>
                      </a:cubicBezTo>
                      <a:cubicBezTo>
                        <a:pt x="497" y="846"/>
                        <a:pt x="525" y="843"/>
                        <a:pt x="554" y="838"/>
                      </a:cubicBezTo>
                      <a:cubicBezTo>
                        <a:pt x="777" y="784"/>
                        <a:pt x="920" y="561"/>
                        <a:pt x="875" y="338"/>
                      </a:cubicBezTo>
                      <a:cubicBezTo>
                        <a:pt x="836" y="135"/>
                        <a:pt x="653" y="0"/>
                        <a:pt x="458" y="0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708" name="Google Shape;708;p24"/>
            <p:cNvGrpSpPr/>
            <p:nvPr/>
          </p:nvGrpSpPr>
          <p:grpSpPr>
            <a:xfrm>
              <a:off x="8576766" y="1517379"/>
              <a:ext cx="472500" cy="432126"/>
              <a:chOff x="7951491" y="3948941"/>
              <a:chExt cx="472500" cy="432126"/>
            </a:xfrm>
          </p:grpSpPr>
          <p:sp>
            <p:nvSpPr>
              <p:cNvPr id="709" name="Google Shape;709;p24"/>
              <p:cNvSpPr/>
              <p:nvPr/>
            </p:nvSpPr>
            <p:spPr>
              <a:xfrm>
                <a:off x="7951491" y="3948941"/>
                <a:ext cx="472500" cy="432126"/>
              </a:xfrm>
              <a:custGeom>
                <a:avLst/>
                <a:gdLst/>
                <a:ahLst/>
                <a:cxnLst/>
                <a:rect l="l" t="t" r="r" b="b"/>
                <a:pathLst>
                  <a:path w="6076" h="5557" extrusionOk="0">
                    <a:moveTo>
                      <a:pt x="3043" y="0"/>
                    </a:moveTo>
                    <a:cubicBezTo>
                      <a:pt x="2851" y="0"/>
                      <a:pt x="2657" y="20"/>
                      <a:pt x="2462" y="62"/>
                    </a:cubicBezTo>
                    <a:cubicBezTo>
                      <a:pt x="964" y="383"/>
                      <a:pt x="0" y="1855"/>
                      <a:pt x="321" y="3354"/>
                    </a:cubicBezTo>
                    <a:cubicBezTo>
                      <a:pt x="601" y="4658"/>
                      <a:pt x="1751" y="5557"/>
                      <a:pt x="3033" y="5557"/>
                    </a:cubicBezTo>
                    <a:cubicBezTo>
                      <a:pt x="3224" y="5557"/>
                      <a:pt x="3419" y="5537"/>
                      <a:pt x="3613" y="5495"/>
                    </a:cubicBezTo>
                    <a:cubicBezTo>
                      <a:pt x="5112" y="5174"/>
                      <a:pt x="6075" y="3702"/>
                      <a:pt x="5754" y="2203"/>
                    </a:cubicBezTo>
                    <a:cubicBezTo>
                      <a:pt x="5475" y="899"/>
                      <a:pt x="4324" y="0"/>
                      <a:pt x="30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710" name="Google Shape;710;p24"/>
              <p:cNvGrpSpPr/>
              <p:nvPr/>
            </p:nvGrpSpPr>
            <p:grpSpPr>
              <a:xfrm>
                <a:off x="8040998" y="4004152"/>
                <a:ext cx="305305" cy="293709"/>
                <a:chOff x="8040998" y="4004152"/>
                <a:chExt cx="305305" cy="293709"/>
              </a:xfrm>
            </p:grpSpPr>
            <p:sp>
              <p:nvSpPr>
                <p:cNvPr id="711" name="Google Shape;711;p24"/>
                <p:cNvSpPr/>
                <p:nvPr/>
              </p:nvSpPr>
              <p:spPr>
                <a:xfrm>
                  <a:off x="8238677" y="4004152"/>
                  <a:ext cx="36861" cy="34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8" extrusionOk="0">
                      <a:moveTo>
                        <a:pt x="232" y="1"/>
                      </a:moveTo>
                      <a:cubicBezTo>
                        <a:pt x="221" y="1"/>
                        <a:pt x="209" y="1"/>
                        <a:pt x="197" y="3"/>
                      </a:cubicBezTo>
                      <a:cubicBezTo>
                        <a:pt x="81" y="30"/>
                        <a:pt x="1" y="146"/>
                        <a:pt x="27" y="262"/>
                      </a:cubicBezTo>
                      <a:cubicBezTo>
                        <a:pt x="50" y="369"/>
                        <a:pt x="139" y="437"/>
                        <a:pt x="237" y="437"/>
                      </a:cubicBezTo>
                      <a:cubicBezTo>
                        <a:pt x="253" y="437"/>
                        <a:pt x="270" y="435"/>
                        <a:pt x="286" y="432"/>
                      </a:cubicBezTo>
                      <a:cubicBezTo>
                        <a:pt x="402" y="405"/>
                        <a:pt x="473" y="289"/>
                        <a:pt x="455" y="173"/>
                      </a:cubicBezTo>
                      <a:cubicBezTo>
                        <a:pt x="431" y="69"/>
                        <a:pt x="336" y="1"/>
                        <a:pt x="232" y="1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2" name="Google Shape;712;p24"/>
                <p:cNvSpPr/>
                <p:nvPr/>
              </p:nvSpPr>
              <p:spPr>
                <a:xfrm>
                  <a:off x="8240777" y="4264112"/>
                  <a:ext cx="36861" cy="33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1" extrusionOk="0">
                      <a:moveTo>
                        <a:pt x="237" y="0"/>
                      </a:moveTo>
                      <a:cubicBezTo>
                        <a:pt x="221" y="0"/>
                        <a:pt x="204" y="2"/>
                        <a:pt x="188" y="6"/>
                      </a:cubicBezTo>
                      <a:cubicBezTo>
                        <a:pt x="72" y="24"/>
                        <a:pt x="0" y="140"/>
                        <a:pt x="18" y="255"/>
                      </a:cubicBezTo>
                      <a:cubicBezTo>
                        <a:pt x="41" y="363"/>
                        <a:pt x="130" y="431"/>
                        <a:pt x="228" y="431"/>
                      </a:cubicBezTo>
                      <a:cubicBezTo>
                        <a:pt x="244" y="431"/>
                        <a:pt x="261" y="429"/>
                        <a:pt x="277" y="425"/>
                      </a:cubicBezTo>
                      <a:cubicBezTo>
                        <a:pt x="402" y="398"/>
                        <a:pt x="473" y="291"/>
                        <a:pt x="446" y="166"/>
                      </a:cubicBezTo>
                      <a:cubicBezTo>
                        <a:pt x="423" y="67"/>
                        <a:pt x="335" y="0"/>
                        <a:pt x="237" y="0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3" name="Google Shape;713;p24"/>
                <p:cNvSpPr/>
                <p:nvPr/>
              </p:nvSpPr>
              <p:spPr>
                <a:xfrm>
                  <a:off x="8040998" y="4051665"/>
                  <a:ext cx="75665" cy="69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3" h="893" extrusionOk="0">
                      <a:moveTo>
                        <a:pt x="477" y="0"/>
                      </a:moveTo>
                      <a:cubicBezTo>
                        <a:pt x="449" y="0"/>
                        <a:pt x="421" y="3"/>
                        <a:pt x="393" y="8"/>
                      </a:cubicBezTo>
                      <a:cubicBezTo>
                        <a:pt x="152" y="61"/>
                        <a:pt x="0" y="302"/>
                        <a:pt x="54" y="543"/>
                      </a:cubicBezTo>
                      <a:cubicBezTo>
                        <a:pt x="92" y="751"/>
                        <a:pt x="277" y="893"/>
                        <a:pt x="482" y="893"/>
                      </a:cubicBezTo>
                      <a:cubicBezTo>
                        <a:pt x="515" y="893"/>
                        <a:pt x="547" y="889"/>
                        <a:pt x="580" y="882"/>
                      </a:cubicBezTo>
                      <a:cubicBezTo>
                        <a:pt x="821" y="829"/>
                        <a:pt x="972" y="597"/>
                        <a:pt x="919" y="356"/>
                      </a:cubicBezTo>
                      <a:cubicBezTo>
                        <a:pt x="880" y="143"/>
                        <a:pt x="687" y="0"/>
                        <a:pt x="477" y="0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4" name="Google Shape;714;p24"/>
                <p:cNvSpPr/>
                <p:nvPr/>
              </p:nvSpPr>
              <p:spPr>
                <a:xfrm>
                  <a:off x="8040998" y="4214889"/>
                  <a:ext cx="43782" cy="4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9" extrusionOk="0">
                      <a:moveTo>
                        <a:pt x="274" y="1"/>
                      </a:moveTo>
                      <a:cubicBezTo>
                        <a:pt x="257" y="1"/>
                        <a:pt x="240" y="2"/>
                        <a:pt x="223" y="5"/>
                      </a:cubicBezTo>
                      <a:cubicBezTo>
                        <a:pt x="89" y="32"/>
                        <a:pt x="0" y="175"/>
                        <a:pt x="27" y="309"/>
                      </a:cubicBezTo>
                      <a:cubicBezTo>
                        <a:pt x="50" y="434"/>
                        <a:pt x="164" y="519"/>
                        <a:pt x="282" y="519"/>
                      </a:cubicBezTo>
                      <a:cubicBezTo>
                        <a:pt x="298" y="519"/>
                        <a:pt x="314" y="517"/>
                        <a:pt x="330" y="514"/>
                      </a:cubicBezTo>
                      <a:cubicBezTo>
                        <a:pt x="473" y="478"/>
                        <a:pt x="562" y="344"/>
                        <a:pt x="535" y="202"/>
                      </a:cubicBezTo>
                      <a:cubicBezTo>
                        <a:pt x="504" y="84"/>
                        <a:pt x="396" y="1"/>
                        <a:pt x="274" y="1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5" name="Google Shape;715;p24"/>
                <p:cNvSpPr/>
                <p:nvPr/>
              </p:nvSpPr>
              <p:spPr>
                <a:xfrm>
                  <a:off x="8302522" y="4139070"/>
                  <a:ext cx="43782" cy="398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3" extrusionOk="0">
                      <a:moveTo>
                        <a:pt x="286" y="0"/>
                      </a:moveTo>
                      <a:cubicBezTo>
                        <a:pt x="266" y="0"/>
                        <a:pt x="245" y="3"/>
                        <a:pt x="223" y="8"/>
                      </a:cubicBezTo>
                      <a:cubicBezTo>
                        <a:pt x="89" y="35"/>
                        <a:pt x="0" y="168"/>
                        <a:pt x="27" y="311"/>
                      </a:cubicBezTo>
                      <a:cubicBezTo>
                        <a:pt x="51" y="429"/>
                        <a:pt x="164" y="512"/>
                        <a:pt x="282" y="512"/>
                      </a:cubicBezTo>
                      <a:cubicBezTo>
                        <a:pt x="298" y="512"/>
                        <a:pt x="314" y="511"/>
                        <a:pt x="330" y="507"/>
                      </a:cubicBezTo>
                      <a:cubicBezTo>
                        <a:pt x="473" y="481"/>
                        <a:pt x="562" y="347"/>
                        <a:pt x="527" y="204"/>
                      </a:cubicBezTo>
                      <a:cubicBezTo>
                        <a:pt x="504" y="83"/>
                        <a:pt x="404" y="0"/>
                        <a:pt x="286" y="0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6" name="Google Shape;716;p24"/>
                <p:cNvSpPr/>
                <p:nvPr/>
              </p:nvSpPr>
              <p:spPr>
                <a:xfrm>
                  <a:off x="8139449" y="4040467"/>
                  <a:ext cx="59101" cy="535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" h="688" extrusionOk="0">
                      <a:moveTo>
                        <a:pt x="387" y="0"/>
                      </a:moveTo>
                      <a:cubicBezTo>
                        <a:pt x="362" y="0"/>
                        <a:pt x="338" y="3"/>
                        <a:pt x="313" y="9"/>
                      </a:cubicBezTo>
                      <a:cubicBezTo>
                        <a:pt x="126" y="45"/>
                        <a:pt x="1" y="232"/>
                        <a:pt x="45" y="419"/>
                      </a:cubicBezTo>
                      <a:cubicBezTo>
                        <a:pt x="76" y="573"/>
                        <a:pt x="220" y="687"/>
                        <a:pt x="379" y="687"/>
                      </a:cubicBezTo>
                      <a:cubicBezTo>
                        <a:pt x="404" y="687"/>
                        <a:pt x="430" y="684"/>
                        <a:pt x="456" y="678"/>
                      </a:cubicBezTo>
                      <a:cubicBezTo>
                        <a:pt x="634" y="643"/>
                        <a:pt x="759" y="455"/>
                        <a:pt x="714" y="277"/>
                      </a:cubicBezTo>
                      <a:cubicBezTo>
                        <a:pt x="684" y="115"/>
                        <a:pt x="540" y="0"/>
                        <a:pt x="387" y="0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7" name="Google Shape;717;p24"/>
                <p:cNvSpPr/>
                <p:nvPr/>
              </p:nvSpPr>
              <p:spPr>
                <a:xfrm>
                  <a:off x="8160290" y="4137748"/>
                  <a:ext cx="59024" cy="53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9" h="692" extrusionOk="0">
                      <a:moveTo>
                        <a:pt x="372" y="1"/>
                      </a:moveTo>
                      <a:cubicBezTo>
                        <a:pt x="349" y="1"/>
                        <a:pt x="327" y="3"/>
                        <a:pt x="304" y="7"/>
                      </a:cubicBezTo>
                      <a:cubicBezTo>
                        <a:pt x="125" y="52"/>
                        <a:pt x="0" y="230"/>
                        <a:pt x="45" y="417"/>
                      </a:cubicBezTo>
                      <a:cubicBezTo>
                        <a:pt x="76" y="582"/>
                        <a:pt x="225" y="691"/>
                        <a:pt x="381" y="691"/>
                      </a:cubicBezTo>
                      <a:cubicBezTo>
                        <a:pt x="403" y="691"/>
                        <a:pt x="425" y="689"/>
                        <a:pt x="446" y="685"/>
                      </a:cubicBezTo>
                      <a:cubicBezTo>
                        <a:pt x="634" y="640"/>
                        <a:pt x="759" y="462"/>
                        <a:pt x="714" y="275"/>
                      </a:cubicBezTo>
                      <a:cubicBezTo>
                        <a:pt x="683" y="110"/>
                        <a:pt x="534" y="1"/>
                        <a:pt x="372" y="1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8" name="Google Shape;718;p24"/>
                <p:cNvSpPr/>
                <p:nvPr/>
              </p:nvSpPr>
              <p:spPr>
                <a:xfrm>
                  <a:off x="8139449" y="4231996"/>
                  <a:ext cx="71544" cy="658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" h="847" extrusionOk="0">
                      <a:moveTo>
                        <a:pt x="458" y="0"/>
                      </a:moveTo>
                      <a:cubicBezTo>
                        <a:pt x="431" y="0"/>
                        <a:pt x="403" y="3"/>
                        <a:pt x="375" y="8"/>
                      </a:cubicBezTo>
                      <a:cubicBezTo>
                        <a:pt x="144" y="62"/>
                        <a:pt x="1" y="285"/>
                        <a:pt x="54" y="508"/>
                      </a:cubicBezTo>
                      <a:cubicBezTo>
                        <a:pt x="93" y="711"/>
                        <a:pt x="270" y="846"/>
                        <a:pt x="469" y="846"/>
                      </a:cubicBezTo>
                      <a:cubicBezTo>
                        <a:pt x="497" y="846"/>
                        <a:pt x="525" y="843"/>
                        <a:pt x="554" y="838"/>
                      </a:cubicBezTo>
                      <a:cubicBezTo>
                        <a:pt x="777" y="784"/>
                        <a:pt x="920" y="561"/>
                        <a:pt x="875" y="338"/>
                      </a:cubicBezTo>
                      <a:cubicBezTo>
                        <a:pt x="836" y="135"/>
                        <a:pt x="653" y="0"/>
                        <a:pt x="458" y="0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719" name="Google Shape;719;p24"/>
            <p:cNvGrpSpPr/>
            <p:nvPr/>
          </p:nvGrpSpPr>
          <p:grpSpPr>
            <a:xfrm rot="-7268436">
              <a:off x="7187823" y="433048"/>
              <a:ext cx="779544" cy="1603279"/>
              <a:chOff x="8573361" y="190480"/>
              <a:chExt cx="779454" cy="1603094"/>
            </a:xfrm>
          </p:grpSpPr>
          <p:sp>
            <p:nvSpPr>
              <p:cNvPr id="720" name="Google Shape;720;p24"/>
              <p:cNvSpPr/>
              <p:nvPr/>
            </p:nvSpPr>
            <p:spPr>
              <a:xfrm rot="611199">
                <a:off x="8769091" y="571890"/>
                <a:ext cx="482440" cy="1188389"/>
              </a:xfrm>
              <a:custGeom>
                <a:avLst/>
                <a:gdLst/>
                <a:ahLst/>
                <a:cxnLst/>
                <a:rect l="l" t="t" r="r" b="b"/>
                <a:pathLst>
                  <a:path w="3078" h="7582" extrusionOk="0">
                    <a:moveTo>
                      <a:pt x="227" y="0"/>
                    </a:moveTo>
                    <a:cubicBezTo>
                      <a:pt x="180" y="0"/>
                      <a:pt x="134" y="16"/>
                      <a:pt x="98" y="52"/>
                    </a:cubicBezTo>
                    <a:cubicBezTo>
                      <a:pt x="9" y="123"/>
                      <a:pt x="0" y="248"/>
                      <a:pt x="71" y="338"/>
                    </a:cubicBezTo>
                    <a:cubicBezTo>
                      <a:pt x="1749" y="2291"/>
                      <a:pt x="2676" y="4798"/>
                      <a:pt x="2676" y="7376"/>
                    </a:cubicBezTo>
                    <a:cubicBezTo>
                      <a:pt x="2676" y="7492"/>
                      <a:pt x="2766" y="7581"/>
                      <a:pt x="2882" y="7581"/>
                    </a:cubicBezTo>
                    <a:cubicBezTo>
                      <a:pt x="2989" y="7581"/>
                      <a:pt x="3078" y="7492"/>
                      <a:pt x="3078" y="7376"/>
                    </a:cubicBezTo>
                    <a:cubicBezTo>
                      <a:pt x="3078" y="4700"/>
                      <a:pt x="2123" y="2104"/>
                      <a:pt x="384" y="70"/>
                    </a:cubicBezTo>
                    <a:cubicBezTo>
                      <a:pt x="344" y="25"/>
                      <a:pt x="285" y="0"/>
                      <a:pt x="2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" name="Google Shape;721;p24"/>
              <p:cNvSpPr/>
              <p:nvPr/>
            </p:nvSpPr>
            <p:spPr>
              <a:xfrm rot="611199">
                <a:off x="8589455" y="210770"/>
                <a:ext cx="247646" cy="204073"/>
              </a:xfrm>
              <a:custGeom>
                <a:avLst/>
                <a:gdLst/>
                <a:ahLst/>
                <a:cxnLst/>
                <a:rect l="l" t="t" r="r" b="b"/>
                <a:pathLst>
                  <a:path w="1580" h="1302" extrusionOk="0">
                    <a:moveTo>
                      <a:pt x="233" y="1"/>
                    </a:moveTo>
                    <a:cubicBezTo>
                      <a:pt x="166" y="1"/>
                      <a:pt x="102" y="32"/>
                      <a:pt x="63" y="88"/>
                    </a:cubicBezTo>
                    <a:cubicBezTo>
                      <a:pt x="0" y="178"/>
                      <a:pt x="27" y="303"/>
                      <a:pt x="116" y="365"/>
                    </a:cubicBezTo>
                    <a:cubicBezTo>
                      <a:pt x="500" y="633"/>
                      <a:pt x="866" y="936"/>
                      <a:pt x="1214" y="1248"/>
                    </a:cubicBezTo>
                    <a:cubicBezTo>
                      <a:pt x="1258" y="1284"/>
                      <a:pt x="1303" y="1302"/>
                      <a:pt x="1356" y="1302"/>
                    </a:cubicBezTo>
                    <a:cubicBezTo>
                      <a:pt x="1410" y="1302"/>
                      <a:pt x="1464" y="1284"/>
                      <a:pt x="1499" y="1239"/>
                    </a:cubicBezTo>
                    <a:cubicBezTo>
                      <a:pt x="1579" y="1150"/>
                      <a:pt x="1571" y="1025"/>
                      <a:pt x="1490" y="954"/>
                    </a:cubicBezTo>
                    <a:cubicBezTo>
                      <a:pt x="1125" y="624"/>
                      <a:pt x="741" y="311"/>
                      <a:pt x="348" y="35"/>
                    </a:cubicBezTo>
                    <a:cubicBezTo>
                      <a:pt x="312" y="12"/>
                      <a:pt x="272" y="1"/>
                      <a:pt x="23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22" name="Google Shape;722;p24"/>
            <p:cNvSpPr/>
            <p:nvPr/>
          </p:nvSpPr>
          <p:spPr>
            <a:xfrm>
              <a:off x="8014696" y="1800650"/>
              <a:ext cx="215098" cy="214391"/>
            </a:xfrm>
            <a:custGeom>
              <a:avLst/>
              <a:gdLst/>
              <a:ahLst/>
              <a:cxnLst/>
              <a:rect l="l" t="t" r="r" b="b"/>
              <a:pathLst>
                <a:path w="2766" h="2757" extrusionOk="0">
                  <a:moveTo>
                    <a:pt x="1383" y="652"/>
                  </a:moveTo>
                  <a:cubicBezTo>
                    <a:pt x="1784" y="652"/>
                    <a:pt x="2106" y="982"/>
                    <a:pt x="2106" y="1383"/>
                  </a:cubicBezTo>
                  <a:cubicBezTo>
                    <a:pt x="2106" y="1776"/>
                    <a:pt x="1784" y="2106"/>
                    <a:pt x="1383" y="2106"/>
                  </a:cubicBezTo>
                  <a:cubicBezTo>
                    <a:pt x="981" y="2106"/>
                    <a:pt x="660" y="1776"/>
                    <a:pt x="660" y="1383"/>
                  </a:cubicBezTo>
                  <a:cubicBezTo>
                    <a:pt x="660" y="982"/>
                    <a:pt x="981" y="652"/>
                    <a:pt x="1383" y="652"/>
                  </a:cubicBezTo>
                  <a:close/>
                  <a:moveTo>
                    <a:pt x="1383" y="0"/>
                  </a:moveTo>
                  <a:cubicBezTo>
                    <a:pt x="625" y="0"/>
                    <a:pt x="0" y="616"/>
                    <a:pt x="0" y="1383"/>
                  </a:cubicBezTo>
                  <a:cubicBezTo>
                    <a:pt x="0" y="2141"/>
                    <a:pt x="625" y="2757"/>
                    <a:pt x="1383" y="2757"/>
                  </a:cubicBezTo>
                  <a:cubicBezTo>
                    <a:pt x="2141" y="2757"/>
                    <a:pt x="2766" y="2141"/>
                    <a:pt x="2766" y="1383"/>
                  </a:cubicBezTo>
                  <a:cubicBezTo>
                    <a:pt x="2766" y="616"/>
                    <a:pt x="2141" y="0"/>
                    <a:pt x="1383" y="0"/>
                  </a:cubicBezTo>
                  <a:close/>
                </a:path>
              </a:pathLst>
            </a:custGeom>
            <a:solidFill>
              <a:schemeClr val="accen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92" name="image1.png">
            <a:extLst>
              <a:ext uri="{FF2B5EF4-FFF2-40B4-BE49-F238E27FC236}">
                <a16:creationId xmlns:a16="http://schemas.microsoft.com/office/drawing/2014/main" id="{26C82C2A-27E4-473E-9A7D-4C87CDA94E08}"/>
              </a:ext>
            </a:extLst>
          </p:cNvPr>
          <p:cNvPicPr/>
          <p:nvPr/>
        </p:nvPicPr>
        <p:blipFill>
          <a:blip r:embed="rId3"/>
          <a:srcRect b="5558"/>
          <a:stretch>
            <a:fillRect/>
          </a:stretch>
        </p:blipFill>
        <p:spPr>
          <a:xfrm>
            <a:off x="2465862" y="2487249"/>
            <a:ext cx="2907534" cy="1651302"/>
          </a:xfrm>
          <a:prstGeom prst="rect">
            <a:avLst/>
          </a:prstGeom>
          <a:ln/>
        </p:spPr>
      </p:pic>
      <p:sp>
        <p:nvSpPr>
          <p:cNvPr id="93" name="Google Shape;634;p24">
            <a:extLst>
              <a:ext uri="{FF2B5EF4-FFF2-40B4-BE49-F238E27FC236}">
                <a16:creationId xmlns:a16="http://schemas.microsoft.com/office/drawing/2014/main" id="{AA81B871-9088-4F07-878C-17A4997457E4}"/>
              </a:ext>
            </a:extLst>
          </p:cNvPr>
          <p:cNvSpPr txBox="1">
            <a:spLocks/>
          </p:cNvSpPr>
          <p:nvPr/>
        </p:nvSpPr>
        <p:spPr>
          <a:xfrm>
            <a:off x="666177" y="4289867"/>
            <a:ext cx="2711964" cy="5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it-IT" sz="1100" dirty="0"/>
              <a:t>Prof. Andrea De Lucia</a:t>
            </a:r>
          </a:p>
          <a:p>
            <a:pPr marL="0" indent="0"/>
            <a:r>
              <a:rPr lang="it-IT" sz="1100" dirty="0"/>
              <a:t>Dott. Emanuele Iannone</a:t>
            </a:r>
          </a:p>
          <a:p>
            <a:pPr marL="0" indent="0"/>
            <a:r>
              <a:rPr lang="it-IT" sz="1100" dirty="0"/>
              <a:t>Dott. Manuel De Stefano 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9CC2EC82-08A0-4D87-B892-D994737261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7698" y="54538"/>
            <a:ext cx="1703863" cy="958423"/>
          </a:xfrm>
          <a:prstGeom prst="rect">
            <a:avLst/>
          </a:prstGeom>
        </p:spPr>
      </p:pic>
      <p:sp>
        <p:nvSpPr>
          <p:cNvPr id="95" name="CasellaDiTesto 94">
            <a:extLst>
              <a:ext uri="{FF2B5EF4-FFF2-40B4-BE49-F238E27FC236}">
                <a16:creationId xmlns:a16="http://schemas.microsoft.com/office/drawing/2014/main" id="{3B329947-0687-C8E7-A165-2D0C943FC9EB}"/>
              </a:ext>
            </a:extLst>
          </p:cNvPr>
          <p:cNvSpPr txBox="1"/>
          <p:nvPr/>
        </p:nvSpPr>
        <p:spPr>
          <a:xfrm rot="20211087">
            <a:off x="3946704" y="3409620"/>
            <a:ext cx="7290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>
                <a:solidFill>
                  <a:schemeClr val="bg1"/>
                </a:solidFill>
              </a:rPr>
              <a:t>2.0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p29"/>
          <p:cNvSpPr txBox="1">
            <a:spLocks noGrp="1"/>
          </p:cNvSpPr>
          <p:nvPr>
            <p:ph type="title"/>
          </p:nvPr>
        </p:nvSpPr>
        <p:spPr>
          <a:xfrm>
            <a:off x="2027980" y="2308838"/>
            <a:ext cx="5794425" cy="970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WhereDoIEat 2.0</a:t>
            </a:r>
            <a:endParaRPr sz="4800" dirty="0"/>
          </a:p>
        </p:txBody>
      </p:sp>
      <p:sp>
        <p:nvSpPr>
          <p:cNvPr id="918" name="Google Shape;918;p29"/>
          <p:cNvSpPr txBox="1">
            <a:spLocks noGrp="1"/>
          </p:cNvSpPr>
          <p:nvPr>
            <p:ph type="title" idx="2"/>
          </p:nvPr>
        </p:nvSpPr>
        <p:spPr>
          <a:xfrm>
            <a:off x="2235150" y="1059751"/>
            <a:ext cx="4673700" cy="1304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558431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4" name="Google Shape;2054;p40"/>
          <p:cNvGrpSpPr/>
          <p:nvPr/>
        </p:nvGrpSpPr>
        <p:grpSpPr>
          <a:xfrm>
            <a:off x="1865738" y="1411313"/>
            <a:ext cx="1561200" cy="1561200"/>
            <a:chOff x="1965163" y="1424788"/>
            <a:chExt cx="1561200" cy="1561200"/>
          </a:xfrm>
        </p:grpSpPr>
        <p:sp>
          <p:nvSpPr>
            <p:cNvPr id="2055" name="Google Shape;2055;p40"/>
            <p:cNvSpPr/>
            <p:nvPr/>
          </p:nvSpPr>
          <p:spPr>
            <a:xfrm>
              <a:off x="1965163" y="1424788"/>
              <a:ext cx="1561200" cy="1561200"/>
            </a:xfrm>
            <a:prstGeom prst="ellipse">
              <a:avLst/>
            </a:prstGeom>
            <a:solidFill>
              <a:schemeClr val="accent5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40"/>
            <p:cNvSpPr/>
            <p:nvPr/>
          </p:nvSpPr>
          <p:spPr>
            <a:xfrm>
              <a:off x="2065200" y="1524825"/>
              <a:ext cx="1361100" cy="1361100"/>
            </a:xfrm>
            <a:prstGeom prst="ellipse">
              <a:avLst/>
            </a:prstGeom>
            <a:solidFill>
              <a:schemeClr val="accent4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40"/>
            <p:cNvSpPr/>
            <p:nvPr/>
          </p:nvSpPr>
          <p:spPr>
            <a:xfrm>
              <a:off x="2069670" y="1815024"/>
              <a:ext cx="1352117" cy="780702"/>
            </a:xfrm>
            <a:custGeom>
              <a:avLst/>
              <a:gdLst/>
              <a:ahLst/>
              <a:cxnLst/>
              <a:rect l="l" t="t" r="r" b="b"/>
              <a:pathLst>
                <a:path w="20073" h="11590" extrusionOk="0">
                  <a:moveTo>
                    <a:pt x="1" y="1"/>
                  </a:moveTo>
                  <a:lnTo>
                    <a:pt x="20073" y="11589"/>
                  </a:lnTo>
                </a:path>
              </a:pathLst>
            </a:custGeom>
            <a:solidFill>
              <a:srgbClr val="F9B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40"/>
            <p:cNvSpPr/>
            <p:nvPr/>
          </p:nvSpPr>
          <p:spPr>
            <a:xfrm>
              <a:off x="2069670" y="1815024"/>
              <a:ext cx="1352117" cy="780702"/>
            </a:xfrm>
            <a:custGeom>
              <a:avLst/>
              <a:gdLst/>
              <a:ahLst/>
              <a:cxnLst/>
              <a:rect l="l" t="t" r="r" b="b"/>
              <a:pathLst>
                <a:path w="20073" h="11590" extrusionOk="0">
                  <a:moveTo>
                    <a:pt x="20073" y="1"/>
                  </a:moveTo>
                  <a:lnTo>
                    <a:pt x="1" y="11589"/>
                  </a:lnTo>
                </a:path>
              </a:pathLst>
            </a:custGeom>
            <a:solidFill>
              <a:srgbClr val="F9B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59" name="Google Shape;2059;p40"/>
          <p:cNvSpPr txBox="1">
            <a:spLocks noGrp="1"/>
          </p:cNvSpPr>
          <p:nvPr>
            <p:ph type="title"/>
          </p:nvPr>
        </p:nvSpPr>
        <p:spPr>
          <a:xfrm>
            <a:off x="720000" y="392000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PROBLEMA VS. SOLUZIONE</a:t>
            </a:r>
            <a:endParaRPr dirty="0"/>
          </a:p>
        </p:txBody>
      </p:sp>
      <p:sp>
        <p:nvSpPr>
          <p:cNvPr id="2060" name="Google Shape;2060;p40"/>
          <p:cNvSpPr txBox="1">
            <a:spLocks noGrp="1"/>
          </p:cNvSpPr>
          <p:nvPr>
            <p:ph type="subTitle" idx="1"/>
          </p:nvPr>
        </p:nvSpPr>
        <p:spPr>
          <a:xfrm>
            <a:off x="1367850" y="3362575"/>
            <a:ext cx="2556300" cy="36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PROBLEMA</a:t>
            </a:r>
            <a:endParaRPr dirty="0"/>
          </a:p>
        </p:txBody>
      </p:sp>
      <p:sp>
        <p:nvSpPr>
          <p:cNvPr id="2061" name="Google Shape;2061;p40"/>
          <p:cNvSpPr txBox="1">
            <a:spLocks noGrp="1"/>
          </p:cNvSpPr>
          <p:nvPr>
            <p:ph type="subTitle" idx="2"/>
          </p:nvPr>
        </p:nvSpPr>
        <p:spPr>
          <a:xfrm>
            <a:off x="1367850" y="3726000"/>
            <a:ext cx="2556300" cy="877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Con WhereDoIEat 1.0 non ci era soffermati sull’UX e sull’ottimizzazione della ricerca dei ristoranti</a:t>
            </a:r>
            <a:endParaRPr sz="1200" dirty="0"/>
          </a:p>
        </p:txBody>
      </p:sp>
      <p:sp>
        <p:nvSpPr>
          <p:cNvPr id="2062" name="Google Shape;2062;p40"/>
          <p:cNvSpPr txBox="1">
            <a:spLocks noGrp="1"/>
          </p:cNvSpPr>
          <p:nvPr>
            <p:ph type="subTitle" idx="3"/>
          </p:nvPr>
        </p:nvSpPr>
        <p:spPr>
          <a:xfrm>
            <a:off x="5219850" y="3362575"/>
            <a:ext cx="2556300" cy="36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SOLUZIONE</a:t>
            </a:r>
            <a:endParaRPr dirty="0"/>
          </a:p>
        </p:txBody>
      </p:sp>
      <p:sp>
        <p:nvSpPr>
          <p:cNvPr id="2063" name="Google Shape;2063;p40"/>
          <p:cNvSpPr txBox="1">
            <a:spLocks noGrp="1"/>
          </p:cNvSpPr>
          <p:nvPr>
            <p:ph type="subTitle" idx="4"/>
          </p:nvPr>
        </p:nvSpPr>
        <p:spPr>
          <a:xfrm>
            <a:off x="5219850" y="3726000"/>
            <a:ext cx="2556300" cy="877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/>
              <a:t>Offrire al cliente un sistema semplice ed intuitivo per ricercare nel migliore dei modi il ristorante un proprio gradimento</a:t>
            </a:r>
            <a:endParaRPr sz="1100" dirty="0"/>
          </a:p>
        </p:txBody>
      </p:sp>
      <p:sp>
        <p:nvSpPr>
          <p:cNvPr id="2064" name="Google Shape;2064;p40"/>
          <p:cNvSpPr/>
          <p:nvPr/>
        </p:nvSpPr>
        <p:spPr>
          <a:xfrm>
            <a:off x="1963975" y="1509250"/>
            <a:ext cx="1364700" cy="1364700"/>
          </a:xfrm>
          <a:prstGeom prst="pie">
            <a:avLst>
              <a:gd name="adj1" fmla="val 1783021"/>
              <a:gd name="adj2" fmla="val 16200000"/>
            </a:avLst>
          </a:prstGeom>
          <a:solidFill>
            <a:schemeClr val="l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65" name="Google Shape;2065;p40"/>
          <p:cNvGrpSpPr/>
          <p:nvPr/>
        </p:nvGrpSpPr>
        <p:grpSpPr>
          <a:xfrm>
            <a:off x="5717388" y="1411313"/>
            <a:ext cx="1561200" cy="1561200"/>
            <a:chOff x="5617963" y="1424788"/>
            <a:chExt cx="1561200" cy="1561200"/>
          </a:xfrm>
        </p:grpSpPr>
        <p:sp>
          <p:nvSpPr>
            <p:cNvPr id="2066" name="Google Shape;2066;p40"/>
            <p:cNvSpPr/>
            <p:nvPr/>
          </p:nvSpPr>
          <p:spPr>
            <a:xfrm>
              <a:off x="5617963" y="1424788"/>
              <a:ext cx="1561200" cy="1561200"/>
            </a:xfrm>
            <a:prstGeom prst="ellipse">
              <a:avLst/>
            </a:prstGeom>
            <a:solidFill>
              <a:schemeClr val="accent5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40"/>
            <p:cNvSpPr/>
            <p:nvPr/>
          </p:nvSpPr>
          <p:spPr>
            <a:xfrm>
              <a:off x="5718000" y="1524825"/>
              <a:ext cx="1361100" cy="1361100"/>
            </a:xfrm>
            <a:prstGeom prst="ellipse">
              <a:avLst/>
            </a:prstGeom>
            <a:solidFill>
              <a:schemeClr val="accent4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68" name="Google Shape;2068;p40"/>
          <p:cNvSpPr/>
          <p:nvPr/>
        </p:nvSpPr>
        <p:spPr>
          <a:xfrm>
            <a:off x="5815625" y="1509250"/>
            <a:ext cx="1364700" cy="1364700"/>
          </a:xfrm>
          <a:prstGeom prst="pie">
            <a:avLst>
              <a:gd name="adj1" fmla="val 16221168"/>
              <a:gd name="adj2" fmla="val 1775590"/>
            </a:avLst>
          </a:prstGeom>
          <a:solidFill>
            <a:schemeClr val="l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9" name="Google Shape;2069;p40"/>
          <p:cNvSpPr/>
          <p:nvPr/>
        </p:nvSpPr>
        <p:spPr>
          <a:xfrm>
            <a:off x="5821895" y="1801549"/>
            <a:ext cx="1352117" cy="780702"/>
          </a:xfrm>
          <a:custGeom>
            <a:avLst/>
            <a:gdLst/>
            <a:ahLst/>
            <a:cxnLst/>
            <a:rect l="l" t="t" r="r" b="b"/>
            <a:pathLst>
              <a:path w="20073" h="11590" extrusionOk="0">
                <a:moveTo>
                  <a:pt x="1" y="1"/>
                </a:moveTo>
                <a:lnTo>
                  <a:pt x="20073" y="11589"/>
                </a:lnTo>
              </a:path>
            </a:pathLst>
          </a:custGeom>
          <a:solidFill>
            <a:srgbClr val="F9B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0" name="Google Shape;2070;p40"/>
          <p:cNvSpPr/>
          <p:nvPr/>
        </p:nvSpPr>
        <p:spPr>
          <a:xfrm>
            <a:off x="5821895" y="1801549"/>
            <a:ext cx="1352117" cy="780702"/>
          </a:xfrm>
          <a:custGeom>
            <a:avLst/>
            <a:gdLst/>
            <a:ahLst/>
            <a:cxnLst/>
            <a:rect l="l" t="t" r="r" b="b"/>
            <a:pathLst>
              <a:path w="20073" h="11590" extrusionOk="0">
                <a:moveTo>
                  <a:pt x="20073" y="1"/>
                </a:moveTo>
                <a:lnTo>
                  <a:pt x="1" y="11589"/>
                </a:lnTo>
              </a:path>
            </a:pathLst>
          </a:custGeom>
          <a:solidFill>
            <a:srgbClr val="F9B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1" name="Google Shape;2071;p40"/>
          <p:cNvSpPr/>
          <p:nvPr/>
        </p:nvSpPr>
        <p:spPr>
          <a:xfrm rot="444108" flipH="1">
            <a:off x="2321996" y="1554142"/>
            <a:ext cx="298836" cy="283934"/>
          </a:xfrm>
          <a:custGeom>
            <a:avLst/>
            <a:gdLst/>
            <a:ahLst/>
            <a:cxnLst/>
            <a:rect l="l" t="t" r="r" b="b"/>
            <a:pathLst>
              <a:path w="7022" h="6671" extrusionOk="0">
                <a:moveTo>
                  <a:pt x="3015" y="868"/>
                </a:moveTo>
                <a:cubicBezTo>
                  <a:pt x="3190" y="868"/>
                  <a:pt x="3334" y="889"/>
                  <a:pt x="3408" y="925"/>
                </a:cubicBezTo>
                <a:cubicBezTo>
                  <a:pt x="3426" y="1006"/>
                  <a:pt x="3444" y="1131"/>
                  <a:pt x="3462" y="1238"/>
                </a:cubicBezTo>
                <a:cubicBezTo>
                  <a:pt x="3515" y="1630"/>
                  <a:pt x="3578" y="2076"/>
                  <a:pt x="3934" y="2281"/>
                </a:cubicBezTo>
                <a:cubicBezTo>
                  <a:pt x="4015" y="2327"/>
                  <a:pt x="4125" y="2367"/>
                  <a:pt x="4263" y="2367"/>
                </a:cubicBezTo>
                <a:cubicBezTo>
                  <a:pt x="4368" y="2367"/>
                  <a:pt x="4491" y="2343"/>
                  <a:pt x="4630" y="2281"/>
                </a:cubicBezTo>
                <a:cubicBezTo>
                  <a:pt x="4773" y="2219"/>
                  <a:pt x="4889" y="2157"/>
                  <a:pt x="4996" y="2103"/>
                </a:cubicBezTo>
                <a:cubicBezTo>
                  <a:pt x="5209" y="1996"/>
                  <a:pt x="5310" y="1950"/>
                  <a:pt x="5390" y="1950"/>
                </a:cubicBezTo>
                <a:cubicBezTo>
                  <a:pt x="5450" y="1950"/>
                  <a:pt x="5499" y="1977"/>
                  <a:pt x="5576" y="2023"/>
                </a:cubicBezTo>
                <a:cubicBezTo>
                  <a:pt x="5915" y="2228"/>
                  <a:pt x="6138" y="2594"/>
                  <a:pt x="6138" y="2710"/>
                </a:cubicBezTo>
                <a:cubicBezTo>
                  <a:pt x="6022" y="2799"/>
                  <a:pt x="5897" y="2888"/>
                  <a:pt x="5772" y="2959"/>
                </a:cubicBezTo>
                <a:cubicBezTo>
                  <a:pt x="5451" y="3165"/>
                  <a:pt x="5085" y="3397"/>
                  <a:pt x="4960" y="3852"/>
                </a:cubicBezTo>
                <a:cubicBezTo>
                  <a:pt x="4835" y="4298"/>
                  <a:pt x="5121" y="4592"/>
                  <a:pt x="5281" y="4770"/>
                </a:cubicBezTo>
                <a:cubicBezTo>
                  <a:pt x="5424" y="4922"/>
                  <a:pt x="5504" y="5011"/>
                  <a:pt x="5522" y="5172"/>
                </a:cubicBezTo>
                <a:cubicBezTo>
                  <a:pt x="5522" y="5190"/>
                  <a:pt x="5496" y="5288"/>
                  <a:pt x="5326" y="5422"/>
                </a:cubicBezTo>
                <a:cubicBezTo>
                  <a:pt x="5041" y="5671"/>
                  <a:pt x="4657" y="5796"/>
                  <a:pt x="4523" y="5796"/>
                </a:cubicBezTo>
                <a:cubicBezTo>
                  <a:pt x="4425" y="5716"/>
                  <a:pt x="4282" y="5439"/>
                  <a:pt x="4202" y="5279"/>
                </a:cubicBezTo>
                <a:cubicBezTo>
                  <a:pt x="4006" y="4913"/>
                  <a:pt x="3827" y="4565"/>
                  <a:pt x="3453" y="4565"/>
                </a:cubicBezTo>
                <a:cubicBezTo>
                  <a:pt x="3033" y="4565"/>
                  <a:pt x="2900" y="4984"/>
                  <a:pt x="2766" y="5386"/>
                </a:cubicBezTo>
                <a:cubicBezTo>
                  <a:pt x="2730" y="5502"/>
                  <a:pt x="2668" y="5689"/>
                  <a:pt x="2614" y="5796"/>
                </a:cubicBezTo>
                <a:cubicBezTo>
                  <a:pt x="2471" y="5787"/>
                  <a:pt x="2204" y="5752"/>
                  <a:pt x="1909" y="5671"/>
                </a:cubicBezTo>
                <a:cubicBezTo>
                  <a:pt x="1481" y="5555"/>
                  <a:pt x="1294" y="5422"/>
                  <a:pt x="1240" y="5368"/>
                </a:cubicBezTo>
                <a:cubicBezTo>
                  <a:pt x="1240" y="5297"/>
                  <a:pt x="1249" y="5225"/>
                  <a:pt x="1249" y="5154"/>
                </a:cubicBezTo>
                <a:cubicBezTo>
                  <a:pt x="1285" y="4663"/>
                  <a:pt x="1321" y="4271"/>
                  <a:pt x="1178" y="3950"/>
                </a:cubicBezTo>
                <a:cubicBezTo>
                  <a:pt x="1080" y="3718"/>
                  <a:pt x="1044" y="3566"/>
                  <a:pt x="1071" y="3459"/>
                </a:cubicBezTo>
                <a:cubicBezTo>
                  <a:pt x="1285" y="3388"/>
                  <a:pt x="1570" y="3245"/>
                  <a:pt x="1695" y="2951"/>
                </a:cubicBezTo>
                <a:cubicBezTo>
                  <a:pt x="1775" y="2754"/>
                  <a:pt x="1811" y="2442"/>
                  <a:pt x="1508" y="2049"/>
                </a:cubicBezTo>
                <a:cubicBezTo>
                  <a:pt x="1410" y="1925"/>
                  <a:pt x="1374" y="1818"/>
                  <a:pt x="1383" y="1728"/>
                </a:cubicBezTo>
                <a:cubicBezTo>
                  <a:pt x="1419" y="1505"/>
                  <a:pt x="1838" y="1220"/>
                  <a:pt x="1972" y="1131"/>
                </a:cubicBezTo>
                <a:cubicBezTo>
                  <a:pt x="2241" y="944"/>
                  <a:pt x="2682" y="868"/>
                  <a:pt x="3015" y="868"/>
                </a:cubicBezTo>
                <a:close/>
                <a:moveTo>
                  <a:pt x="2999" y="1"/>
                </a:moveTo>
                <a:cubicBezTo>
                  <a:pt x="2461" y="1"/>
                  <a:pt x="1863" y="154"/>
                  <a:pt x="1481" y="417"/>
                </a:cubicBezTo>
                <a:cubicBezTo>
                  <a:pt x="1053" y="702"/>
                  <a:pt x="616" y="1068"/>
                  <a:pt x="527" y="1595"/>
                </a:cubicBezTo>
                <a:cubicBezTo>
                  <a:pt x="482" y="1925"/>
                  <a:pt x="580" y="2255"/>
                  <a:pt x="821" y="2576"/>
                </a:cubicBezTo>
                <a:cubicBezTo>
                  <a:pt x="839" y="2585"/>
                  <a:pt x="848" y="2603"/>
                  <a:pt x="857" y="2612"/>
                </a:cubicBezTo>
                <a:cubicBezTo>
                  <a:pt x="812" y="2629"/>
                  <a:pt x="767" y="2647"/>
                  <a:pt x="723" y="2647"/>
                </a:cubicBezTo>
                <a:lnTo>
                  <a:pt x="553" y="2674"/>
                </a:lnTo>
                <a:lnTo>
                  <a:pt x="437" y="2817"/>
                </a:lnTo>
                <a:cubicBezTo>
                  <a:pt x="0" y="3388"/>
                  <a:pt x="277" y="4039"/>
                  <a:pt x="384" y="4289"/>
                </a:cubicBezTo>
                <a:cubicBezTo>
                  <a:pt x="437" y="4414"/>
                  <a:pt x="411" y="4744"/>
                  <a:pt x="393" y="5092"/>
                </a:cubicBezTo>
                <a:cubicBezTo>
                  <a:pt x="384" y="5172"/>
                  <a:pt x="375" y="5261"/>
                  <a:pt x="366" y="5359"/>
                </a:cubicBezTo>
                <a:cubicBezTo>
                  <a:pt x="357" y="5520"/>
                  <a:pt x="393" y="5761"/>
                  <a:pt x="643" y="6001"/>
                </a:cubicBezTo>
                <a:cubicBezTo>
                  <a:pt x="1106" y="6448"/>
                  <a:pt x="2230" y="6671"/>
                  <a:pt x="2703" y="6671"/>
                </a:cubicBezTo>
                <a:cubicBezTo>
                  <a:pt x="2739" y="6671"/>
                  <a:pt x="2784" y="6671"/>
                  <a:pt x="2810" y="6662"/>
                </a:cubicBezTo>
                <a:cubicBezTo>
                  <a:pt x="3212" y="6617"/>
                  <a:pt x="3390" y="6242"/>
                  <a:pt x="3524" y="5850"/>
                </a:cubicBezTo>
                <a:cubicBezTo>
                  <a:pt x="3685" y="6153"/>
                  <a:pt x="3872" y="6448"/>
                  <a:pt x="4148" y="6581"/>
                </a:cubicBezTo>
                <a:cubicBezTo>
                  <a:pt x="4261" y="6639"/>
                  <a:pt x="4388" y="6663"/>
                  <a:pt x="4520" y="6663"/>
                </a:cubicBezTo>
                <a:cubicBezTo>
                  <a:pt x="4962" y="6663"/>
                  <a:pt x="5464" y="6394"/>
                  <a:pt x="5719" y="6216"/>
                </a:cubicBezTo>
                <a:cubicBezTo>
                  <a:pt x="6200" y="5877"/>
                  <a:pt x="6432" y="5466"/>
                  <a:pt x="6388" y="5065"/>
                </a:cubicBezTo>
                <a:cubicBezTo>
                  <a:pt x="6325" y="4619"/>
                  <a:pt x="6075" y="4351"/>
                  <a:pt x="5915" y="4173"/>
                </a:cubicBezTo>
                <a:cubicBezTo>
                  <a:pt x="5879" y="4137"/>
                  <a:pt x="5826" y="4083"/>
                  <a:pt x="5808" y="4057"/>
                </a:cubicBezTo>
                <a:cubicBezTo>
                  <a:pt x="5852" y="3932"/>
                  <a:pt x="6031" y="3825"/>
                  <a:pt x="6236" y="3691"/>
                </a:cubicBezTo>
                <a:cubicBezTo>
                  <a:pt x="6379" y="3602"/>
                  <a:pt x="6539" y="3504"/>
                  <a:pt x="6691" y="3379"/>
                </a:cubicBezTo>
                <a:cubicBezTo>
                  <a:pt x="6914" y="3200"/>
                  <a:pt x="7021" y="2942"/>
                  <a:pt x="7003" y="2656"/>
                </a:cubicBezTo>
                <a:cubicBezTo>
                  <a:pt x="6968" y="2130"/>
                  <a:pt x="6486" y="1568"/>
                  <a:pt x="6031" y="1282"/>
                </a:cubicBezTo>
                <a:cubicBezTo>
                  <a:pt x="5795" y="1138"/>
                  <a:pt x="5587" y="1084"/>
                  <a:pt x="5397" y="1084"/>
                </a:cubicBezTo>
                <a:cubicBezTo>
                  <a:pt x="5105" y="1084"/>
                  <a:pt x="4856" y="1212"/>
                  <a:pt x="4612" y="1336"/>
                </a:cubicBezTo>
                <a:cubicBezTo>
                  <a:pt x="4532" y="1371"/>
                  <a:pt x="4452" y="1407"/>
                  <a:pt x="4372" y="1452"/>
                </a:cubicBezTo>
                <a:cubicBezTo>
                  <a:pt x="4345" y="1354"/>
                  <a:pt x="4327" y="1211"/>
                  <a:pt x="4318" y="1122"/>
                </a:cubicBezTo>
                <a:cubicBezTo>
                  <a:pt x="4291" y="934"/>
                  <a:pt x="4264" y="747"/>
                  <a:pt x="4211" y="586"/>
                </a:cubicBezTo>
                <a:cubicBezTo>
                  <a:pt x="4148" y="426"/>
                  <a:pt x="4006" y="203"/>
                  <a:pt x="3631" y="87"/>
                </a:cubicBezTo>
                <a:cubicBezTo>
                  <a:pt x="3445" y="28"/>
                  <a:pt x="3227" y="1"/>
                  <a:pt x="2999" y="1"/>
                </a:cubicBezTo>
                <a:close/>
              </a:path>
            </a:pathLst>
          </a:custGeom>
          <a:solidFill>
            <a:srgbClr val="4A9E4A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2" name="Google Shape;2072;p40"/>
          <p:cNvSpPr/>
          <p:nvPr/>
        </p:nvSpPr>
        <p:spPr>
          <a:xfrm rot="444092" flipH="1">
            <a:off x="2325055" y="2109559"/>
            <a:ext cx="165276" cy="164733"/>
          </a:xfrm>
          <a:custGeom>
            <a:avLst/>
            <a:gdLst/>
            <a:ahLst/>
            <a:cxnLst/>
            <a:rect l="l" t="t" r="r" b="b"/>
            <a:pathLst>
              <a:path w="2766" h="2757" extrusionOk="0">
                <a:moveTo>
                  <a:pt x="1383" y="652"/>
                </a:moveTo>
                <a:cubicBezTo>
                  <a:pt x="1784" y="652"/>
                  <a:pt x="2106" y="982"/>
                  <a:pt x="2106" y="1383"/>
                </a:cubicBezTo>
                <a:cubicBezTo>
                  <a:pt x="2106" y="1776"/>
                  <a:pt x="1784" y="2106"/>
                  <a:pt x="1383" y="2106"/>
                </a:cubicBezTo>
                <a:cubicBezTo>
                  <a:pt x="981" y="2106"/>
                  <a:pt x="660" y="1776"/>
                  <a:pt x="660" y="1383"/>
                </a:cubicBezTo>
                <a:cubicBezTo>
                  <a:pt x="660" y="982"/>
                  <a:pt x="981" y="652"/>
                  <a:pt x="1383" y="652"/>
                </a:cubicBezTo>
                <a:close/>
                <a:moveTo>
                  <a:pt x="1383" y="0"/>
                </a:moveTo>
                <a:cubicBezTo>
                  <a:pt x="625" y="0"/>
                  <a:pt x="0" y="616"/>
                  <a:pt x="0" y="1383"/>
                </a:cubicBezTo>
                <a:cubicBezTo>
                  <a:pt x="0" y="2141"/>
                  <a:pt x="625" y="2757"/>
                  <a:pt x="1383" y="2757"/>
                </a:cubicBezTo>
                <a:cubicBezTo>
                  <a:pt x="2141" y="2757"/>
                  <a:pt x="2766" y="2141"/>
                  <a:pt x="2766" y="1383"/>
                </a:cubicBezTo>
                <a:cubicBezTo>
                  <a:pt x="2766" y="616"/>
                  <a:pt x="2141" y="0"/>
                  <a:pt x="1383" y="0"/>
                </a:cubicBezTo>
                <a:close/>
              </a:path>
            </a:pathLst>
          </a:custGeom>
          <a:solidFill>
            <a:srgbClr val="683459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73" name="Google Shape;2073;p40"/>
          <p:cNvGrpSpPr/>
          <p:nvPr/>
        </p:nvGrpSpPr>
        <p:grpSpPr>
          <a:xfrm rot="7328397" flipH="1">
            <a:off x="2349923" y="2491968"/>
            <a:ext cx="355078" cy="273855"/>
            <a:chOff x="3206237" y="4273754"/>
            <a:chExt cx="855128" cy="659520"/>
          </a:xfrm>
        </p:grpSpPr>
        <p:sp>
          <p:nvSpPr>
            <p:cNvPr id="2074" name="Google Shape;2074;p40"/>
            <p:cNvSpPr/>
            <p:nvPr/>
          </p:nvSpPr>
          <p:spPr>
            <a:xfrm rot="-3656457">
              <a:off x="3481242" y="4199148"/>
              <a:ext cx="305118" cy="808732"/>
            </a:xfrm>
            <a:custGeom>
              <a:avLst/>
              <a:gdLst/>
              <a:ahLst/>
              <a:cxnLst/>
              <a:rect l="l" t="t" r="r" b="b"/>
              <a:pathLst>
                <a:path w="12205" h="32350" extrusionOk="0">
                  <a:moveTo>
                    <a:pt x="4533" y="1374"/>
                  </a:moveTo>
                  <a:cubicBezTo>
                    <a:pt x="4426" y="2302"/>
                    <a:pt x="4122" y="2855"/>
                    <a:pt x="3783" y="3462"/>
                  </a:cubicBezTo>
                  <a:cubicBezTo>
                    <a:pt x="3355" y="4265"/>
                    <a:pt x="2838" y="5157"/>
                    <a:pt x="2838" y="6888"/>
                  </a:cubicBezTo>
                  <a:cubicBezTo>
                    <a:pt x="2838" y="8618"/>
                    <a:pt x="3355" y="9528"/>
                    <a:pt x="3783" y="10313"/>
                  </a:cubicBezTo>
                  <a:cubicBezTo>
                    <a:pt x="4211" y="11063"/>
                    <a:pt x="4568" y="11705"/>
                    <a:pt x="4568" y="13079"/>
                  </a:cubicBezTo>
                  <a:cubicBezTo>
                    <a:pt x="4568" y="14453"/>
                    <a:pt x="4211" y="15095"/>
                    <a:pt x="3783" y="15845"/>
                  </a:cubicBezTo>
                  <a:cubicBezTo>
                    <a:pt x="3355" y="16648"/>
                    <a:pt x="2838" y="17558"/>
                    <a:pt x="2838" y="19270"/>
                  </a:cubicBezTo>
                  <a:cubicBezTo>
                    <a:pt x="2838" y="21001"/>
                    <a:pt x="3355" y="21911"/>
                    <a:pt x="3783" y="22714"/>
                  </a:cubicBezTo>
                  <a:cubicBezTo>
                    <a:pt x="4211" y="23463"/>
                    <a:pt x="4568" y="24106"/>
                    <a:pt x="4568" y="25480"/>
                  </a:cubicBezTo>
                  <a:cubicBezTo>
                    <a:pt x="4568" y="26854"/>
                    <a:pt x="4211" y="27496"/>
                    <a:pt x="3783" y="28245"/>
                  </a:cubicBezTo>
                  <a:cubicBezTo>
                    <a:pt x="3409" y="28923"/>
                    <a:pt x="2980" y="29691"/>
                    <a:pt x="2873" y="30993"/>
                  </a:cubicBezTo>
                  <a:lnTo>
                    <a:pt x="1410" y="30993"/>
                  </a:lnTo>
                  <a:cubicBezTo>
                    <a:pt x="1499" y="30065"/>
                    <a:pt x="1803" y="29512"/>
                    <a:pt x="2142" y="28905"/>
                  </a:cubicBezTo>
                  <a:cubicBezTo>
                    <a:pt x="2588" y="28103"/>
                    <a:pt x="3087" y="27210"/>
                    <a:pt x="3087" y="25480"/>
                  </a:cubicBezTo>
                  <a:cubicBezTo>
                    <a:pt x="3087" y="23749"/>
                    <a:pt x="2588" y="22839"/>
                    <a:pt x="2142" y="22054"/>
                  </a:cubicBezTo>
                  <a:cubicBezTo>
                    <a:pt x="1731" y="21304"/>
                    <a:pt x="1374" y="20644"/>
                    <a:pt x="1374" y="19270"/>
                  </a:cubicBezTo>
                  <a:cubicBezTo>
                    <a:pt x="1374" y="17914"/>
                    <a:pt x="1731" y="17254"/>
                    <a:pt x="2142" y="16505"/>
                  </a:cubicBezTo>
                  <a:cubicBezTo>
                    <a:pt x="2588" y="15720"/>
                    <a:pt x="3087" y="14810"/>
                    <a:pt x="3087" y="13079"/>
                  </a:cubicBezTo>
                  <a:cubicBezTo>
                    <a:pt x="3087" y="11366"/>
                    <a:pt x="2588" y="10456"/>
                    <a:pt x="2142" y="9653"/>
                  </a:cubicBezTo>
                  <a:cubicBezTo>
                    <a:pt x="1731" y="8904"/>
                    <a:pt x="1374" y="8262"/>
                    <a:pt x="1374" y="6888"/>
                  </a:cubicBezTo>
                  <a:cubicBezTo>
                    <a:pt x="1374" y="5514"/>
                    <a:pt x="1731" y="4871"/>
                    <a:pt x="2142" y="4122"/>
                  </a:cubicBezTo>
                  <a:cubicBezTo>
                    <a:pt x="2534" y="3444"/>
                    <a:pt x="2945" y="2677"/>
                    <a:pt x="3070" y="1374"/>
                  </a:cubicBezTo>
                  <a:close/>
                  <a:moveTo>
                    <a:pt x="6816" y="1374"/>
                  </a:moveTo>
                  <a:cubicBezTo>
                    <a:pt x="6709" y="2302"/>
                    <a:pt x="6406" y="2855"/>
                    <a:pt x="6067" y="3462"/>
                  </a:cubicBezTo>
                  <a:cubicBezTo>
                    <a:pt x="5639" y="4265"/>
                    <a:pt x="5121" y="5157"/>
                    <a:pt x="5121" y="6888"/>
                  </a:cubicBezTo>
                  <a:cubicBezTo>
                    <a:pt x="5121" y="8618"/>
                    <a:pt x="5639" y="9528"/>
                    <a:pt x="6067" y="10313"/>
                  </a:cubicBezTo>
                  <a:cubicBezTo>
                    <a:pt x="6495" y="11063"/>
                    <a:pt x="6852" y="11705"/>
                    <a:pt x="6852" y="13079"/>
                  </a:cubicBezTo>
                  <a:cubicBezTo>
                    <a:pt x="6852" y="14453"/>
                    <a:pt x="6495" y="15095"/>
                    <a:pt x="6067" y="15845"/>
                  </a:cubicBezTo>
                  <a:cubicBezTo>
                    <a:pt x="5639" y="16648"/>
                    <a:pt x="5121" y="17558"/>
                    <a:pt x="5121" y="19270"/>
                  </a:cubicBezTo>
                  <a:cubicBezTo>
                    <a:pt x="5121" y="21001"/>
                    <a:pt x="5639" y="21911"/>
                    <a:pt x="6067" y="22714"/>
                  </a:cubicBezTo>
                  <a:cubicBezTo>
                    <a:pt x="6495" y="23463"/>
                    <a:pt x="6852" y="24106"/>
                    <a:pt x="6852" y="25480"/>
                  </a:cubicBezTo>
                  <a:cubicBezTo>
                    <a:pt x="6852" y="26854"/>
                    <a:pt x="6495" y="27496"/>
                    <a:pt x="6067" y="28245"/>
                  </a:cubicBezTo>
                  <a:cubicBezTo>
                    <a:pt x="5692" y="28923"/>
                    <a:pt x="5264" y="29691"/>
                    <a:pt x="5157" y="30993"/>
                  </a:cubicBezTo>
                  <a:lnTo>
                    <a:pt x="4247" y="30993"/>
                  </a:lnTo>
                  <a:cubicBezTo>
                    <a:pt x="4354" y="30065"/>
                    <a:pt x="4640" y="29512"/>
                    <a:pt x="4979" y="28905"/>
                  </a:cubicBezTo>
                  <a:cubicBezTo>
                    <a:pt x="5425" y="28103"/>
                    <a:pt x="5924" y="27210"/>
                    <a:pt x="5924" y="25480"/>
                  </a:cubicBezTo>
                  <a:cubicBezTo>
                    <a:pt x="5924" y="23749"/>
                    <a:pt x="5425" y="22839"/>
                    <a:pt x="4979" y="22054"/>
                  </a:cubicBezTo>
                  <a:cubicBezTo>
                    <a:pt x="4568" y="21304"/>
                    <a:pt x="4211" y="20644"/>
                    <a:pt x="4211" y="19270"/>
                  </a:cubicBezTo>
                  <a:cubicBezTo>
                    <a:pt x="4211" y="17914"/>
                    <a:pt x="4568" y="17254"/>
                    <a:pt x="4979" y="16505"/>
                  </a:cubicBezTo>
                  <a:cubicBezTo>
                    <a:pt x="5425" y="15720"/>
                    <a:pt x="5924" y="14810"/>
                    <a:pt x="5924" y="13079"/>
                  </a:cubicBezTo>
                  <a:cubicBezTo>
                    <a:pt x="5924" y="11366"/>
                    <a:pt x="5425" y="10456"/>
                    <a:pt x="4979" y="9653"/>
                  </a:cubicBezTo>
                  <a:cubicBezTo>
                    <a:pt x="4568" y="8904"/>
                    <a:pt x="4211" y="8262"/>
                    <a:pt x="4211" y="6888"/>
                  </a:cubicBezTo>
                  <a:cubicBezTo>
                    <a:pt x="4211" y="5514"/>
                    <a:pt x="4568" y="4871"/>
                    <a:pt x="4979" y="4122"/>
                  </a:cubicBezTo>
                  <a:cubicBezTo>
                    <a:pt x="5371" y="3444"/>
                    <a:pt x="5799" y="2677"/>
                    <a:pt x="5906" y="1374"/>
                  </a:cubicBezTo>
                  <a:close/>
                  <a:moveTo>
                    <a:pt x="10795" y="1374"/>
                  </a:moveTo>
                  <a:cubicBezTo>
                    <a:pt x="10706" y="2302"/>
                    <a:pt x="10403" y="2855"/>
                    <a:pt x="10064" y="3462"/>
                  </a:cubicBezTo>
                  <a:cubicBezTo>
                    <a:pt x="9618" y="4265"/>
                    <a:pt x="9118" y="5157"/>
                    <a:pt x="9118" y="6888"/>
                  </a:cubicBezTo>
                  <a:cubicBezTo>
                    <a:pt x="9118" y="8618"/>
                    <a:pt x="9618" y="9528"/>
                    <a:pt x="10064" y="10313"/>
                  </a:cubicBezTo>
                  <a:cubicBezTo>
                    <a:pt x="10474" y="11063"/>
                    <a:pt x="10831" y="11705"/>
                    <a:pt x="10831" y="13079"/>
                  </a:cubicBezTo>
                  <a:cubicBezTo>
                    <a:pt x="10831" y="14453"/>
                    <a:pt x="10474" y="15095"/>
                    <a:pt x="10064" y="15845"/>
                  </a:cubicBezTo>
                  <a:cubicBezTo>
                    <a:pt x="9618" y="16648"/>
                    <a:pt x="9118" y="17558"/>
                    <a:pt x="9118" y="19270"/>
                  </a:cubicBezTo>
                  <a:cubicBezTo>
                    <a:pt x="9118" y="21001"/>
                    <a:pt x="9618" y="21911"/>
                    <a:pt x="10064" y="22714"/>
                  </a:cubicBezTo>
                  <a:cubicBezTo>
                    <a:pt x="10474" y="23463"/>
                    <a:pt x="10831" y="24106"/>
                    <a:pt x="10831" y="25480"/>
                  </a:cubicBezTo>
                  <a:cubicBezTo>
                    <a:pt x="10831" y="26854"/>
                    <a:pt x="10474" y="27496"/>
                    <a:pt x="10064" y="28245"/>
                  </a:cubicBezTo>
                  <a:cubicBezTo>
                    <a:pt x="9671" y="28923"/>
                    <a:pt x="9261" y="29691"/>
                    <a:pt x="9136" y="30993"/>
                  </a:cubicBezTo>
                  <a:lnTo>
                    <a:pt x="6531" y="30993"/>
                  </a:lnTo>
                  <a:cubicBezTo>
                    <a:pt x="6638" y="30065"/>
                    <a:pt x="6924" y="29512"/>
                    <a:pt x="7263" y="28905"/>
                  </a:cubicBezTo>
                  <a:cubicBezTo>
                    <a:pt x="7709" y="28103"/>
                    <a:pt x="8208" y="27210"/>
                    <a:pt x="8208" y="25480"/>
                  </a:cubicBezTo>
                  <a:cubicBezTo>
                    <a:pt x="8208" y="23749"/>
                    <a:pt x="7709" y="22839"/>
                    <a:pt x="7263" y="22054"/>
                  </a:cubicBezTo>
                  <a:cubicBezTo>
                    <a:pt x="6852" y="21304"/>
                    <a:pt x="6495" y="20644"/>
                    <a:pt x="6495" y="19270"/>
                  </a:cubicBezTo>
                  <a:cubicBezTo>
                    <a:pt x="6495" y="17914"/>
                    <a:pt x="6852" y="17254"/>
                    <a:pt x="7263" y="16505"/>
                  </a:cubicBezTo>
                  <a:cubicBezTo>
                    <a:pt x="7709" y="15720"/>
                    <a:pt x="8208" y="14810"/>
                    <a:pt x="8208" y="13079"/>
                  </a:cubicBezTo>
                  <a:cubicBezTo>
                    <a:pt x="8208" y="11366"/>
                    <a:pt x="7709" y="10456"/>
                    <a:pt x="7263" y="9653"/>
                  </a:cubicBezTo>
                  <a:cubicBezTo>
                    <a:pt x="6852" y="8904"/>
                    <a:pt x="6495" y="8262"/>
                    <a:pt x="6495" y="6888"/>
                  </a:cubicBezTo>
                  <a:cubicBezTo>
                    <a:pt x="6495" y="5514"/>
                    <a:pt x="6852" y="4871"/>
                    <a:pt x="7263" y="4122"/>
                  </a:cubicBezTo>
                  <a:cubicBezTo>
                    <a:pt x="7655" y="3444"/>
                    <a:pt x="8083" y="2677"/>
                    <a:pt x="8190" y="1374"/>
                  </a:cubicBezTo>
                  <a:close/>
                  <a:moveTo>
                    <a:pt x="2409" y="0"/>
                  </a:moveTo>
                  <a:cubicBezTo>
                    <a:pt x="2035" y="0"/>
                    <a:pt x="1731" y="322"/>
                    <a:pt x="1731" y="696"/>
                  </a:cubicBezTo>
                  <a:cubicBezTo>
                    <a:pt x="1731" y="2070"/>
                    <a:pt x="1374" y="2712"/>
                    <a:pt x="946" y="3462"/>
                  </a:cubicBezTo>
                  <a:cubicBezTo>
                    <a:pt x="500" y="4265"/>
                    <a:pt x="1" y="5157"/>
                    <a:pt x="1" y="6888"/>
                  </a:cubicBezTo>
                  <a:cubicBezTo>
                    <a:pt x="1" y="8618"/>
                    <a:pt x="500" y="9510"/>
                    <a:pt x="946" y="10313"/>
                  </a:cubicBezTo>
                  <a:cubicBezTo>
                    <a:pt x="1374" y="11063"/>
                    <a:pt x="1731" y="11705"/>
                    <a:pt x="1731" y="13079"/>
                  </a:cubicBezTo>
                  <a:cubicBezTo>
                    <a:pt x="1731" y="14453"/>
                    <a:pt x="1374" y="15095"/>
                    <a:pt x="946" y="15845"/>
                  </a:cubicBezTo>
                  <a:cubicBezTo>
                    <a:pt x="500" y="16648"/>
                    <a:pt x="1" y="17558"/>
                    <a:pt x="1" y="19270"/>
                  </a:cubicBezTo>
                  <a:cubicBezTo>
                    <a:pt x="1" y="21001"/>
                    <a:pt x="500" y="21911"/>
                    <a:pt x="946" y="22714"/>
                  </a:cubicBezTo>
                  <a:cubicBezTo>
                    <a:pt x="1374" y="23463"/>
                    <a:pt x="1731" y="24106"/>
                    <a:pt x="1731" y="25480"/>
                  </a:cubicBezTo>
                  <a:cubicBezTo>
                    <a:pt x="1731" y="26854"/>
                    <a:pt x="1374" y="27496"/>
                    <a:pt x="946" y="28245"/>
                  </a:cubicBezTo>
                  <a:cubicBezTo>
                    <a:pt x="500" y="29048"/>
                    <a:pt x="1" y="29940"/>
                    <a:pt x="1" y="31671"/>
                  </a:cubicBezTo>
                  <a:cubicBezTo>
                    <a:pt x="1" y="32046"/>
                    <a:pt x="304" y="32349"/>
                    <a:pt x="696" y="32349"/>
                  </a:cubicBezTo>
                  <a:lnTo>
                    <a:pt x="9796" y="32349"/>
                  </a:lnTo>
                  <a:cubicBezTo>
                    <a:pt x="10171" y="32349"/>
                    <a:pt x="10474" y="32046"/>
                    <a:pt x="10474" y="31671"/>
                  </a:cubicBezTo>
                  <a:cubicBezTo>
                    <a:pt x="10474" y="30297"/>
                    <a:pt x="10831" y="29655"/>
                    <a:pt x="11259" y="28905"/>
                  </a:cubicBezTo>
                  <a:cubicBezTo>
                    <a:pt x="11705" y="28103"/>
                    <a:pt x="12205" y="27193"/>
                    <a:pt x="12205" y="25480"/>
                  </a:cubicBezTo>
                  <a:cubicBezTo>
                    <a:pt x="12205" y="23749"/>
                    <a:pt x="11705" y="22839"/>
                    <a:pt x="11259" y="22054"/>
                  </a:cubicBezTo>
                  <a:cubicBezTo>
                    <a:pt x="10831" y="21304"/>
                    <a:pt x="10474" y="20644"/>
                    <a:pt x="10474" y="19270"/>
                  </a:cubicBezTo>
                  <a:cubicBezTo>
                    <a:pt x="10474" y="17914"/>
                    <a:pt x="10831" y="17254"/>
                    <a:pt x="11259" y="16505"/>
                  </a:cubicBezTo>
                  <a:cubicBezTo>
                    <a:pt x="11705" y="15720"/>
                    <a:pt x="12205" y="14810"/>
                    <a:pt x="12205" y="13079"/>
                  </a:cubicBezTo>
                  <a:cubicBezTo>
                    <a:pt x="12205" y="11366"/>
                    <a:pt x="11705" y="10456"/>
                    <a:pt x="11259" y="9653"/>
                  </a:cubicBezTo>
                  <a:cubicBezTo>
                    <a:pt x="10831" y="8904"/>
                    <a:pt x="10474" y="8262"/>
                    <a:pt x="10474" y="6888"/>
                  </a:cubicBezTo>
                  <a:cubicBezTo>
                    <a:pt x="10474" y="5514"/>
                    <a:pt x="10831" y="4871"/>
                    <a:pt x="11259" y="4122"/>
                  </a:cubicBezTo>
                  <a:cubicBezTo>
                    <a:pt x="11705" y="3319"/>
                    <a:pt x="12205" y="2427"/>
                    <a:pt x="12205" y="696"/>
                  </a:cubicBezTo>
                  <a:cubicBezTo>
                    <a:pt x="12205" y="322"/>
                    <a:pt x="11902" y="0"/>
                    <a:pt x="11509" y="0"/>
                  </a:cubicBezTo>
                  <a:close/>
                </a:path>
              </a:pathLst>
            </a:custGeom>
            <a:solidFill>
              <a:srgbClr val="481F10"/>
            </a:solidFill>
            <a:ln w="9525" cap="flat" cmpd="sng">
              <a:solidFill>
                <a:srgbClr val="481F1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2075;p40"/>
            <p:cNvSpPr/>
            <p:nvPr/>
          </p:nvSpPr>
          <p:spPr>
            <a:xfrm rot="-3656457">
              <a:off x="3594045" y="4245844"/>
              <a:ext cx="66049" cy="740483"/>
            </a:xfrm>
            <a:custGeom>
              <a:avLst/>
              <a:gdLst/>
              <a:ahLst/>
              <a:cxnLst/>
              <a:rect l="l" t="t" r="r" b="b"/>
              <a:pathLst>
                <a:path w="2642" h="29620" extrusionOk="0">
                  <a:moveTo>
                    <a:pt x="1695" y="0"/>
                  </a:moveTo>
                  <a:cubicBezTo>
                    <a:pt x="1588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49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43" y="28691"/>
                    <a:pt x="36" y="29619"/>
                  </a:cubicBezTo>
                  <a:lnTo>
                    <a:pt x="946" y="29619"/>
                  </a:lnTo>
                  <a:cubicBezTo>
                    <a:pt x="1053" y="28317"/>
                    <a:pt x="1481" y="27549"/>
                    <a:pt x="1856" y="26871"/>
                  </a:cubicBezTo>
                  <a:cubicBezTo>
                    <a:pt x="2284" y="26122"/>
                    <a:pt x="2641" y="25480"/>
                    <a:pt x="2641" y="24106"/>
                  </a:cubicBezTo>
                  <a:cubicBezTo>
                    <a:pt x="2641" y="22732"/>
                    <a:pt x="2284" y="22089"/>
                    <a:pt x="1856" y="21340"/>
                  </a:cubicBezTo>
                  <a:cubicBezTo>
                    <a:pt x="1428" y="20537"/>
                    <a:pt x="910" y="19627"/>
                    <a:pt x="910" y="17914"/>
                  </a:cubicBezTo>
                  <a:cubicBezTo>
                    <a:pt x="910" y="16184"/>
                    <a:pt x="1428" y="15274"/>
                    <a:pt x="1856" y="14471"/>
                  </a:cubicBezTo>
                  <a:cubicBezTo>
                    <a:pt x="2284" y="13721"/>
                    <a:pt x="2641" y="13079"/>
                    <a:pt x="2641" y="11705"/>
                  </a:cubicBezTo>
                  <a:cubicBezTo>
                    <a:pt x="2641" y="10331"/>
                    <a:pt x="2284" y="9689"/>
                    <a:pt x="1856" y="8939"/>
                  </a:cubicBezTo>
                  <a:cubicBezTo>
                    <a:pt x="1428" y="8154"/>
                    <a:pt x="910" y="7244"/>
                    <a:pt x="910" y="5514"/>
                  </a:cubicBezTo>
                  <a:cubicBezTo>
                    <a:pt x="910" y="3783"/>
                    <a:pt x="1428" y="2891"/>
                    <a:pt x="1856" y="2088"/>
                  </a:cubicBezTo>
                  <a:cubicBezTo>
                    <a:pt x="2195" y="1481"/>
                    <a:pt x="2498" y="928"/>
                    <a:pt x="2605" y="0"/>
                  </a:cubicBezTo>
                  <a:close/>
                </a:path>
              </a:pathLst>
            </a:custGeom>
            <a:solidFill>
              <a:srgbClr val="F4CC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2076;p40"/>
            <p:cNvSpPr/>
            <p:nvPr/>
          </p:nvSpPr>
          <p:spPr>
            <a:xfrm rot="-3656457">
              <a:off x="3556043" y="4301800"/>
              <a:ext cx="79873" cy="740483"/>
            </a:xfrm>
            <a:custGeom>
              <a:avLst/>
              <a:gdLst/>
              <a:ahLst/>
              <a:cxnLst/>
              <a:rect l="l" t="t" r="r" b="b"/>
              <a:pathLst>
                <a:path w="3195" h="29620" extrusionOk="0">
                  <a:moveTo>
                    <a:pt x="1696" y="0"/>
                  </a:moveTo>
                  <a:cubicBezTo>
                    <a:pt x="1571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49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25" y="28691"/>
                    <a:pt x="36" y="29619"/>
                  </a:cubicBezTo>
                  <a:lnTo>
                    <a:pt x="1499" y="29619"/>
                  </a:lnTo>
                  <a:cubicBezTo>
                    <a:pt x="1606" y="28317"/>
                    <a:pt x="2035" y="27549"/>
                    <a:pt x="2409" y="26871"/>
                  </a:cubicBezTo>
                  <a:cubicBezTo>
                    <a:pt x="2837" y="26122"/>
                    <a:pt x="3194" y="25480"/>
                    <a:pt x="3194" y="24106"/>
                  </a:cubicBezTo>
                  <a:cubicBezTo>
                    <a:pt x="3194" y="22732"/>
                    <a:pt x="2837" y="22089"/>
                    <a:pt x="2409" y="21340"/>
                  </a:cubicBezTo>
                  <a:cubicBezTo>
                    <a:pt x="1981" y="20537"/>
                    <a:pt x="1464" y="19627"/>
                    <a:pt x="1464" y="17914"/>
                  </a:cubicBezTo>
                  <a:cubicBezTo>
                    <a:pt x="1464" y="16184"/>
                    <a:pt x="1981" y="15274"/>
                    <a:pt x="2409" y="14471"/>
                  </a:cubicBezTo>
                  <a:cubicBezTo>
                    <a:pt x="2837" y="13721"/>
                    <a:pt x="3194" y="13079"/>
                    <a:pt x="3194" y="11705"/>
                  </a:cubicBezTo>
                  <a:cubicBezTo>
                    <a:pt x="3194" y="10331"/>
                    <a:pt x="2837" y="9689"/>
                    <a:pt x="2409" y="8939"/>
                  </a:cubicBezTo>
                  <a:cubicBezTo>
                    <a:pt x="1981" y="8154"/>
                    <a:pt x="1464" y="7244"/>
                    <a:pt x="1464" y="5514"/>
                  </a:cubicBezTo>
                  <a:cubicBezTo>
                    <a:pt x="1464" y="3783"/>
                    <a:pt x="1981" y="2891"/>
                    <a:pt x="2409" y="2088"/>
                  </a:cubicBezTo>
                  <a:cubicBezTo>
                    <a:pt x="2748" y="1481"/>
                    <a:pt x="3052" y="928"/>
                    <a:pt x="3159" y="0"/>
                  </a:cubicBezTo>
                  <a:close/>
                </a:path>
              </a:pathLst>
            </a:custGeom>
            <a:solidFill>
              <a:srgbClr val="CA15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2077;p40"/>
            <p:cNvSpPr/>
            <p:nvPr/>
          </p:nvSpPr>
          <p:spPr>
            <a:xfrm rot="-3656457">
              <a:off x="3610881" y="4177411"/>
              <a:ext cx="108423" cy="740483"/>
            </a:xfrm>
            <a:custGeom>
              <a:avLst/>
              <a:gdLst/>
              <a:ahLst/>
              <a:cxnLst/>
              <a:rect l="l" t="t" r="r" b="b"/>
              <a:pathLst>
                <a:path w="4337" h="29620" extrusionOk="0">
                  <a:moveTo>
                    <a:pt x="1695" y="0"/>
                  </a:moveTo>
                  <a:cubicBezTo>
                    <a:pt x="1588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31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43" y="28691"/>
                    <a:pt x="36" y="29619"/>
                  </a:cubicBezTo>
                  <a:lnTo>
                    <a:pt x="2641" y="29619"/>
                  </a:lnTo>
                  <a:cubicBezTo>
                    <a:pt x="2766" y="28317"/>
                    <a:pt x="3176" y="27549"/>
                    <a:pt x="3569" y="26871"/>
                  </a:cubicBezTo>
                  <a:cubicBezTo>
                    <a:pt x="3979" y="26122"/>
                    <a:pt x="4336" y="25480"/>
                    <a:pt x="4336" y="24106"/>
                  </a:cubicBezTo>
                  <a:cubicBezTo>
                    <a:pt x="4336" y="22732"/>
                    <a:pt x="3979" y="22089"/>
                    <a:pt x="3569" y="21340"/>
                  </a:cubicBezTo>
                  <a:cubicBezTo>
                    <a:pt x="3123" y="20537"/>
                    <a:pt x="2623" y="19627"/>
                    <a:pt x="2623" y="17914"/>
                  </a:cubicBezTo>
                  <a:cubicBezTo>
                    <a:pt x="2623" y="16184"/>
                    <a:pt x="3123" y="15274"/>
                    <a:pt x="3569" y="14471"/>
                  </a:cubicBezTo>
                  <a:cubicBezTo>
                    <a:pt x="3979" y="13721"/>
                    <a:pt x="4336" y="13079"/>
                    <a:pt x="4336" y="11705"/>
                  </a:cubicBezTo>
                  <a:cubicBezTo>
                    <a:pt x="4336" y="10331"/>
                    <a:pt x="3979" y="9689"/>
                    <a:pt x="3569" y="8939"/>
                  </a:cubicBezTo>
                  <a:cubicBezTo>
                    <a:pt x="3123" y="8154"/>
                    <a:pt x="2623" y="7244"/>
                    <a:pt x="2623" y="5514"/>
                  </a:cubicBezTo>
                  <a:cubicBezTo>
                    <a:pt x="2623" y="3783"/>
                    <a:pt x="3123" y="2891"/>
                    <a:pt x="3569" y="2088"/>
                  </a:cubicBezTo>
                  <a:cubicBezTo>
                    <a:pt x="3908" y="1481"/>
                    <a:pt x="4211" y="928"/>
                    <a:pt x="4300" y="0"/>
                  </a:cubicBezTo>
                  <a:close/>
                </a:path>
              </a:pathLst>
            </a:custGeom>
            <a:solidFill>
              <a:srgbClr val="CA15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78" name="Google Shape;2078;p40"/>
          <p:cNvGrpSpPr/>
          <p:nvPr/>
        </p:nvGrpSpPr>
        <p:grpSpPr>
          <a:xfrm rot="2130692" flipH="1">
            <a:off x="2026265" y="1968868"/>
            <a:ext cx="244793" cy="195016"/>
            <a:chOff x="-602987" y="2563895"/>
            <a:chExt cx="640505" cy="510186"/>
          </a:xfrm>
        </p:grpSpPr>
        <p:sp>
          <p:nvSpPr>
            <p:cNvPr id="2079" name="Google Shape;2079;p40"/>
            <p:cNvSpPr/>
            <p:nvPr/>
          </p:nvSpPr>
          <p:spPr>
            <a:xfrm>
              <a:off x="-602987" y="2563895"/>
              <a:ext cx="640505" cy="510186"/>
            </a:xfrm>
            <a:custGeom>
              <a:avLst/>
              <a:gdLst/>
              <a:ahLst/>
              <a:cxnLst/>
              <a:rect l="l" t="t" r="r" b="b"/>
              <a:pathLst>
                <a:path w="5577" h="4442" extrusionOk="0">
                  <a:moveTo>
                    <a:pt x="2143" y="1"/>
                  </a:moveTo>
                  <a:cubicBezTo>
                    <a:pt x="1373" y="1"/>
                    <a:pt x="443" y="260"/>
                    <a:pt x="90" y="1400"/>
                  </a:cubicBezTo>
                  <a:cubicBezTo>
                    <a:pt x="90" y="1418"/>
                    <a:pt x="81" y="1436"/>
                    <a:pt x="81" y="1454"/>
                  </a:cubicBezTo>
                  <a:cubicBezTo>
                    <a:pt x="54" y="1623"/>
                    <a:pt x="1" y="2435"/>
                    <a:pt x="938" y="2854"/>
                  </a:cubicBezTo>
                  <a:cubicBezTo>
                    <a:pt x="1098" y="2926"/>
                    <a:pt x="1170" y="3104"/>
                    <a:pt x="1107" y="3265"/>
                  </a:cubicBezTo>
                  <a:lnTo>
                    <a:pt x="1009" y="3532"/>
                  </a:lnTo>
                  <a:cubicBezTo>
                    <a:pt x="946" y="3711"/>
                    <a:pt x="1045" y="3907"/>
                    <a:pt x="1223" y="3961"/>
                  </a:cubicBezTo>
                  <a:lnTo>
                    <a:pt x="2820" y="4424"/>
                  </a:lnTo>
                  <a:cubicBezTo>
                    <a:pt x="2853" y="4436"/>
                    <a:pt x="2886" y="4441"/>
                    <a:pt x="2919" y="4441"/>
                  </a:cubicBezTo>
                  <a:cubicBezTo>
                    <a:pt x="3063" y="4441"/>
                    <a:pt x="3194" y="4336"/>
                    <a:pt x="3230" y="4184"/>
                  </a:cubicBezTo>
                  <a:lnTo>
                    <a:pt x="3311" y="3827"/>
                  </a:lnTo>
                  <a:cubicBezTo>
                    <a:pt x="3343" y="3675"/>
                    <a:pt x="3475" y="3573"/>
                    <a:pt x="3631" y="3573"/>
                  </a:cubicBezTo>
                  <a:cubicBezTo>
                    <a:pt x="3649" y="3573"/>
                    <a:pt x="3667" y="3574"/>
                    <a:pt x="3685" y="3577"/>
                  </a:cubicBezTo>
                  <a:cubicBezTo>
                    <a:pt x="3753" y="3587"/>
                    <a:pt x="3830" y="3594"/>
                    <a:pt x="3912" y="3594"/>
                  </a:cubicBezTo>
                  <a:cubicBezTo>
                    <a:pt x="4324" y="3594"/>
                    <a:pt x="4870" y="3413"/>
                    <a:pt x="5130" y="2542"/>
                  </a:cubicBezTo>
                  <a:cubicBezTo>
                    <a:pt x="5576" y="1043"/>
                    <a:pt x="3676" y="294"/>
                    <a:pt x="3212" y="151"/>
                  </a:cubicBezTo>
                  <a:cubicBezTo>
                    <a:pt x="3035" y="100"/>
                    <a:pt x="2620" y="1"/>
                    <a:pt x="2143" y="1"/>
                  </a:cubicBezTo>
                  <a:close/>
                </a:path>
              </a:pathLst>
            </a:custGeom>
            <a:solidFill>
              <a:srgbClr val="F4CC9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40"/>
            <p:cNvSpPr/>
            <p:nvPr/>
          </p:nvSpPr>
          <p:spPr>
            <a:xfrm>
              <a:off x="-222844" y="2847239"/>
              <a:ext cx="99458" cy="156203"/>
            </a:xfrm>
            <a:custGeom>
              <a:avLst/>
              <a:gdLst/>
              <a:ahLst/>
              <a:cxnLst/>
              <a:rect l="l" t="t" r="r" b="b"/>
              <a:pathLst>
                <a:path w="866" h="1360" extrusionOk="0">
                  <a:moveTo>
                    <a:pt x="421" y="0"/>
                  </a:moveTo>
                  <a:cubicBezTo>
                    <a:pt x="330" y="0"/>
                    <a:pt x="242" y="65"/>
                    <a:pt x="224" y="164"/>
                  </a:cubicBezTo>
                  <a:lnTo>
                    <a:pt x="1" y="1360"/>
                  </a:lnTo>
                  <a:lnTo>
                    <a:pt x="286" y="905"/>
                  </a:lnTo>
                  <a:cubicBezTo>
                    <a:pt x="344" y="922"/>
                    <a:pt x="395" y="929"/>
                    <a:pt x="441" y="929"/>
                  </a:cubicBezTo>
                  <a:cubicBezTo>
                    <a:pt x="683" y="929"/>
                    <a:pt x="759" y="726"/>
                    <a:pt x="759" y="726"/>
                  </a:cubicBezTo>
                  <a:cubicBezTo>
                    <a:pt x="866" y="369"/>
                    <a:pt x="705" y="155"/>
                    <a:pt x="536" y="39"/>
                  </a:cubicBezTo>
                  <a:cubicBezTo>
                    <a:pt x="501" y="12"/>
                    <a:pt x="461" y="0"/>
                    <a:pt x="421" y="0"/>
                  </a:cubicBezTo>
                  <a:close/>
                </a:path>
              </a:pathLst>
            </a:custGeom>
            <a:solidFill>
              <a:srgbClr val="A27D50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40"/>
            <p:cNvSpPr/>
            <p:nvPr/>
          </p:nvSpPr>
          <p:spPr>
            <a:xfrm>
              <a:off x="-519953" y="2772814"/>
              <a:ext cx="104396" cy="161027"/>
            </a:xfrm>
            <a:custGeom>
              <a:avLst/>
              <a:gdLst/>
              <a:ahLst/>
              <a:cxnLst/>
              <a:rect l="l" t="t" r="r" b="b"/>
              <a:pathLst>
                <a:path w="909" h="1402" extrusionOk="0">
                  <a:moveTo>
                    <a:pt x="673" y="0"/>
                  </a:moveTo>
                  <a:cubicBezTo>
                    <a:pt x="669" y="0"/>
                    <a:pt x="665" y="0"/>
                    <a:pt x="661" y="0"/>
                  </a:cubicBezTo>
                  <a:cubicBezTo>
                    <a:pt x="464" y="9"/>
                    <a:pt x="215" y="99"/>
                    <a:pt x="108" y="455"/>
                  </a:cubicBezTo>
                  <a:cubicBezTo>
                    <a:pt x="108" y="455"/>
                    <a:pt x="0" y="803"/>
                    <a:pt x="402" y="919"/>
                  </a:cubicBezTo>
                  <a:lnTo>
                    <a:pt x="393" y="1401"/>
                  </a:lnTo>
                  <a:lnTo>
                    <a:pt x="857" y="277"/>
                  </a:lnTo>
                  <a:cubicBezTo>
                    <a:pt x="909" y="147"/>
                    <a:pt x="818" y="0"/>
                    <a:pt x="673" y="0"/>
                  </a:cubicBezTo>
                  <a:close/>
                </a:path>
              </a:pathLst>
            </a:custGeom>
            <a:solidFill>
              <a:srgbClr val="A27D50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82" name="Google Shape;2082;p40"/>
          <p:cNvGrpSpPr/>
          <p:nvPr/>
        </p:nvGrpSpPr>
        <p:grpSpPr>
          <a:xfrm rot="3143825" flipH="1">
            <a:off x="2005012" y="2164529"/>
            <a:ext cx="245238" cy="224283"/>
            <a:chOff x="7951491" y="3948941"/>
            <a:chExt cx="472500" cy="432126"/>
          </a:xfrm>
        </p:grpSpPr>
        <p:sp>
          <p:nvSpPr>
            <p:cNvPr id="2083" name="Google Shape;2083;p40"/>
            <p:cNvSpPr/>
            <p:nvPr/>
          </p:nvSpPr>
          <p:spPr>
            <a:xfrm>
              <a:off x="7951491" y="3948941"/>
              <a:ext cx="472500" cy="432126"/>
            </a:xfrm>
            <a:custGeom>
              <a:avLst/>
              <a:gdLst/>
              <a:ahLst/>
              <a:cxnLst/>
              <a:rect l="l" t="t" r="r" b="b"/>
              <a:pathLst>
                <a:path w="6076" h="5557" extrusionOk="0">
                  <a:moveTo>
                    <a:pt x="3043" y="0"/>
                  </a:moveTo>
                  <a:cubicBezTo>
                    <a:pt x="2851" y="0"/>
                    <a:pt x="2657" y="20"/>
                    <a:pt x="2462" y="62"/>
                  </a:cubicBezTo>
                  <a:cubicBezTo>
                    <a:pt x="964" y="383"/>
                    <a:pt x="0" y="1855"/>
                    <a:pt x="321" y="3354"/>
                  </a:cubicBezTo>
                  <a:cubicBezTo>
                    <a:pt x="601" y="4658"/>
                    <a:pt x="1751" y="5557"/>
                    <a:pt x="3033" y="5557"/>
                  </a:cubicBezTo>
                  <a:cubicBezTo>
                    <a:pt x="3224" y="5557"/>
                    <a:pt x="3419" y="5537"/>
                    <a:pt x="3613" y="5495"/>
                  </a:cubicBezTo>
                  <a:cubicBezTo>
                    <a:pt x="5112" y="5174"/>
                    <a:pt x="6075" y="3702"/>
                    <a:pt x="5754" y="2203"/>
                  </a:cubicBezTo>
                  <a:cubicBezTo>
                    <a:pt x="5475" y="899"/>
                    <a:pt x="4324" y="0"/>
                    <a:pt x="3043" y="0"/>
                  </a:cubicBezTo>
                  <a:close/>
                </a:path>
              </a:pathLst>
            </a:custGeom>
            <a:solidFill>
              <a:srgbClr val="CA1517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084" name="Google Shape;2084;p40"/>
            <p:cNvGrpSpPr/>
            <p:nvPr/>
          </p:nvGrpSpPr>
          <p:grpSpPr>
            <a:xfrm>
              <a:off x="8040998" y="4004152"/>
              <a:ext cx="305305" cy="293709"/>
              <a:chOff x="8040998" y="4004152"/>
              <a:chExt cx="305305" cy="293709"/>
            </a:xfrm>
          </p:grpSpPr>
          <p:sp>
            <p:nvSpPr>
              <p:cNvPr id="2085" name="Google Shape;2085;p40"/>
              <p:cNvSpPr/>
              <p:nvPr/>
            </p:nvSpPr>
            <p:spPr>
              <a:xfrm>
                <a:off x="8238677" y="4004152"/>
                <a:ext cx="36861" cy="34060"/>
              </a:xfrm>
              <a:custGeom>
                <a:avLst/>
                <a:gdLst/>
                <a:ahLst/>
                <a:cxnLst/>
                <a:rect l="l" t="t" r="r" b="b"/>
                <a:pathLst>
                  <a:path w="474" h="438" extrusionOk="0">
                    <a:moveTo>
                      <a:pt x="232" y="1"/>
                    </a:moveTo>
                    <a:cubicBezTo>
                      <a:pt x="221" y="1"/>
                      <a:pt x="209" y="1"/>
                      <a:pt x="197" y="3"/>
                    </a:cubicBezTo>
                    <a:cubicBezTo>
                      <a:pt x="81" y="30"/>
                      <a:pt x="1" y="146"/>
                      <a:pt x="27" y="262"/>
                    </a:cubicBezTo>
                    <a:cubicBezTo>
                      <a:pt x="50" y="369"/>
                      <a:pt x="139" y="437"/>
                      <a:pt x="237" y="437"/>
                    </a:cubicBezTo>
                    <a:cubicBezTo>
                      <a:pt x="253" y="437"/>
                      <a:pt x="270" y="435"/>
                      <a:pt x="286" y="432"/>
                    </a:cubicBezTo>
                    <a:cubicBezTo>
                      <a:pt x="402" y="405"/>
                      <a:pt x="473" y="289"/>
                      <a:pt x="455" y="173"/>
                    </a:cubicBezTo>
                    <a:cubicBezTo>
                      <a:pt x="431" y="69"/>
                      <a:pt x="336" y="1"/>
                      <a:pt x="232" y="1"/>
                    </a:cubicBezTo>
                    <a:close/>
                  </a:path>
                </a:pathLst>
              </a:custGeom>
              <a:solidFill>
                <a:srgbClr val="EF42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6" name="Google Shape;2086;p40"/>
              <p:cNvSpPr/>
              <p:nvPr/>
            </p:nvSpPr>
            <p:spPr>
              <a:xfrm>
                <a:off x="8240777" y="4264112"/>
                <a:ext cx="36861" cy="33516"/>
              </a:xfrm>
              <a:custGeom>
                <a:avLst/>
                <a:gdLst/>
                <a:ahLst/>
                <a:cxnLst/>
                <a:rect l="l" t="t" r="r" b="b"/>
                <a:pathLst>
                  <a:path w="474" h="431" extrusionOk="0">
                    <a:moveTo>
                      <a:pt x="237" y="0"/>
                    </a:moveTo>
                    <a:cubicBezTo>
                      <a:pt x="221" y="0"/>
                      <a:pt x="204" y="2"/>
                      <a:pt x="188" y="6"/>
                    </a:cubicBezTo>
                    <a:cubicBezTo>
                      <a:pt x="72" y="24"/>
                      <a:pt x="0" y="140"/>
                      <a:pt x="18" y="255"/>
                    </a:cubicBezTo>
                    <a:cubicBezTo>
                      <a:pt x="41" y="363"/>
                      <a:pt x="130" y="431"/>
                      <a:pt x="228" y="431"/>
                    </a:cubicBezTo>
                    <a:cubicBezTo>
                      <a:pt x="244" y="431"/>
                      <a:pt x="261" y="429"/>
                      <a:pt x="277" y="425"/>
                    </a:cubicBezTo>
                    <a:cubicBezTo>
                      <a:pt x="402" y="398"/>
                      <a:pt x="473" y="291"/>
                      <a:pt x="446" y="166"/>
                    </a:cubicBezTo>
                    <a:cubicBezTo>
                      <a:pt x="423" y="67"/>
                      <a:pt x="335" y="0"/>
                      <a:pt x="237" y="0"/>
                    </a:cubicBezTo>
                    <a:close/>
                  </a:path>
                </a:pathLst>
              </a:custGeom>
              <a:solidFill>
                <a:srgbClr val="EF42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7" name="Google Shape;2087;p40"/>
              <p:cNvSpPr/>
              <p:nvPr/>
            </p:nvSpPr>
            <p:spPr>
              <a:xfrm>
                <a:off x="8040998" y="4051665"/>
                <a:ext cx="75665" cy="69442"/>
              </a:xfrm>
              <a:custGeom>
                <a:avLst/>
                <a:gdLst/>
                <a:ahLst/>
                <a:cxnLst/>
                <a:rect l="l" t="t" r="r" b="b"/>
                <a:pathLst>
                  <a:path w="973" h="893" extrusionOk="0">
                    <a:moveTo>
                      <a:pt x="477" y="0"/>
                    </a:moveTo>
                    <a:cubicBezTo>
                      <a:pt x="449" y="0"/>
                      <a:pt x="421" y="3"/>
                      <a:pt x="393" y="8"/>
                    </a:cubicBezTo>
                    <a:cubicBezTo>
                      <a:pt x="152" y="61"/>
                      <a:pt x="0" y="302"/>
                      <a:pt x="54" y="543"/>
                    </a:cubicBezTo>
                    <a:cubicBezTo>
                      <a:pt x="92" y="751"/>
                      <a:pt x="277" y="893"/>
                      <a:pt x="482" y="893"/>
                    </a:cubicBezTo>
                    <a:cubicBezTo>
                      <a:pt x="515" y="893"/>
                      <a:pt x="547" y="889"/>
                      <a:pt x="580" y="882"/>
                    </a:cubicBezTo>
                    <a:cubicBezTo>
                      <a:pt x="821" y="829"/>
                      <a:pt x="972" y="597"/>
                      <a:pt x="919" y="356"/>
                    </a:cubicBezTo>
                    <a:cubicBezTo>
                      <a:pt x="880" y="143"/>
                      <a:pt x="687" y="0"/>
                      <a:pt x="477" y="0"/>
                    </a:cubicBezTo>
                    <a:close/>
                  </a:path>
                </a:pathLst>
              </a:custGeom>
              <a:solidFill>
                <a:srgbClr val="EF42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8" name="Google Shape;2088;p40"/>
              <p:cNvSpPr/>
              <p:nvPr/>
            </p:nvSpPr>
            <p:spPr>
              <a:xfrm>
                <a:off x="8040998" y="4214889"/>
                <a:ext cx="43782" cy="40359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19" extrusionOk="0">
                    <a:moveTo>
                      <a:pt x="274" y="1"/>
                    </a:moveTo>
                    <a:cubicBezTo>
                      <a:pt x="257" y="1"/>
                      <a:pt x="240" y="2"/>
                      <a:pt x="223" y="5"/>
                    </a:cubicBezTo>
                    <a:cubicBezTo>
                      <a:pt x="89" y="32"/>
                      <a:pt x="0" y="175"/>
                      <a:pt x="27" y="309"/>
                    </a:cubicBezTo>
                    <a:cubicBezTo>
                      <a:pt x="50" y="434"/>
                      <a:pt x="164" y="519"/>
                      <a:pt x="282" y="519"/>
                    </a:cubicBezTo>
                    <a:cubicBezTo>
                      <a:pt x="298" y="519"/>
                      <a:pt x="314" y="517"/>
                      <a:pt x="330" y="514"/>
                    </a:cubicBezTo>
                    <a:cubicBezTo>
                      <a:pt x="473" y="478"/>
                      <a:pt x="562" y="344"/>
                      <a:pt x="535" y="202"/>
                    </a:cubicBezTo>
                    <a:cubicBezTo>
                      <a:pt x="504" y="84"/>
                      <a:pt x="396" y="1"/>
                      <a:pt x="274" y="1"/>
                    </a:cubicBezTo>
                    <a:close/>
                  </a:path>
                </a:pathLst>
              </a:custGeom>
              <a:solidFill>
                <a:srgbClr val="EF42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9" name="Google Shape;2089;p40"/>
              <p:cNvSpPr/>
              <p:nvPr/>
            </p:nvSpPr>
            <p:spPr>
              <a:xfrm>
                <a:off x="8302522" y="4139070"/>
                <a:ext cx="43782" cy="39892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13" extrusionOk="0">
                    <a:moveTo>
                      <a:pt x="286" y="0"/>
                    </a:moveTo>
                    <a:cubicBezTo>
                      <a:pt x="266" y="0"/>
                      <a:pt x="245" y="3"/>
                      <a:pt x="223" y="8"/>
                    </a:cubicBezTo>
                    <a:cubicBezTo>
                      <a:pt x="89" y="35"/>
                      <a:pt x="0" y="168"/>
                      <a:pt x="27" y="311"/>
                    </a:cubicBezTo>
                    <a:cubicBezTo>
                      <a:pt x="51" y="429"/>
                      <a:pt x="164" y="512"/>
                      <a:pt x="282" y="512"/>
                    </a:cubicBezTo>
                    <a:cubicBezTo>
                      <a:pt x="298" y="512"/>
                      <a:pt x="314" y="511"/>
                      <a:pt x="330" y="507"/>
                    </a:cubicBezTo>
                    <a:cubicBezTo>
                      <a:pt x="473" y="481"/>
                      <a:pt x="562" y="347"/>
                      <a:pt x="527" y="204"/>
                    </a:cubicBezTo>
                    <a:cubicBezTo>
                      <a:pt x="504" y="83"/>
                      <a:pt x="404" y="0"/>
                      <a:pt x="286" y="0"/>
                    </a:cubicBezTo>
                    <a:close/>
                  </a:path>
                </a:pathLst>
              </a:custGeom>
              <a:solidFill>
                <a:srgbClr val="EF42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0" name="Google Shape;2090;p40"/>
              <p:cNvSpPr/>
              <p:nvPr/>
            </p:nvSpPr>
            <p:spPr>
              <a:xfrm rot="334">
                <a:off x="8139450" y="4040453"/>
                <a:ext cx="58746" cy="50250"/>
              </a:xfrm>
              <a:custGeom>
                <a:avLst/>
                <a:gdLst/>
                <a:ahLst/>
                <a:cxnLst/>
                <a:rect l="l" t="t" r="r" b="b"/>
                <a:pathLst>
                  <a:path w="760" h="688" extrusionOk="0">
                    <a:moveTo>
                      <a:pt x="387" y="0"/>
                    </a:moveTo>
                    <a:cubicBezTo>
                      <a:pt x="362" y="0"/>
                      <a:pt x="338" y="3"/>
                      <a:pt x="313" y="9"/>
                    </a:cubicBezTo>
                    <a:cubicBezTo>
                      <a:pt x="126" y="45"/>
                      <a:pt x="1" y="232"/>
                      <a:pt x="45" y="419"/>
                    </a:cubicBezTo>
                    <a:cubicBezTo>
                      <a:pt x="76" y="573"/>
                      <a:pt x="220" y="687"/>
                      <a:pt x="379" y="687"/>
                    </a:cubicBezTo>
                    <a:cubicBezTo>
                      <a:pt x="404" y="687"/>
                      <a:pt x="430" y="684"/>
                      <a:pt x="456" y="678"/>
                    </a:cubicBezTo>
                    <a:cubicBezTo>
                      <a:pt x="634" y="643"/>
                      <a:pt x="759" y="455"/>
                      <a:pt x="714" y="277"/>
                    </a:cubicBezTo>
                    <a:cubicBezTo>
                      <a:pt x="684" y="115"/>
                      <a:pt x="540" y="0"/>
                      <a:pt x="387" y="0"/>
                    </a:cubicBezTo>
                    <a:close/>
                  </a:path>
                </a:pathLst>
              </a:custGeom>
              <a:solidFill>
                <a:srgbClr val="EF42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1" name="Google Shape;2091;p40"/>
              <p:cNvSpPr/>
              <p:nvPr/>
            </p:nvSpPr>
            <p:spPr>
              <a:xfrm>
                <a:off x="8160290" y="4137748"/>
                <a:ext cx="59024" cy="53812"/>
              </a:xfrm>
              <a:custGeom>
                <a:avLst/>
                <a:gdLst/>
                <a:ahLst/>
                <a:cxnLst/>
                <a:rect l="l" t="t" r="r" b="b"/>
                <a:pathLst>
                  <a:path w="759" h="692" extrusionOk="0">
                    <a:moveTo>
                      <a:pt x="372" y="1"/>
                    </a:moveTo>
                    <a:cubicBezTo>
                      <a:pt x="349" y="1"/>
                      <a:pt x="327" y="3"/>
                      <a:pt x="304" y="7"/>
                    </a:cubicBezTo>
                    <a:cubicBezTo>
                      <a:pt x="125" y="52"/>
                      <a:pt x="0" y="230"/>
                      <a:pt x="45" y="417"/>
                    </a:cubicBezTo>
                    <a:cubicBezTo>
                      <a:pt x="76" y="582"/>
                      <a:pt x="225" y="691"/>
                      <a:pt x="381" y="691"/>
                    </a:cubicBezTo>
                    <a:cubicBezTo>
                      <a:pt x="403" y="691"/>
                      <a:pt x="425" y="689"/>
                      <a:pt x="446" y="685"/>
                    </a:cubicBezTo>
                    <a:cubicBezTo>
                      <a:pt x="634" y="640"/>
                      <a:pt x="759" y="462"/>
                      <a:pt x="714" y="275"/>
                    </a:cubicBezTo>
                    <a:cubicBezTo>
                      <a:pt x="683" y="110"/>
                      <a:pt x="534" y="1"/>
                      <a:pt x="372" y="1"/>
                    </a:cubicBezTo>
                    <a:close/>
                  </a:path>
                </a:pathLst>
              </a:custGeom>
              <a:solidFill>
                <a:srgbClr val="EF42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2" name="Google Shape;2092;p40"/>
              <p:cNvSpPr/>
              <p:nvPr/>
            </p:nvSpPr>
            <p:spPr>
              <a:xfrm>
                <a:off x="8139449" y="4231996"/>
                <a:ext cx="71544" cy="65865"/>
              </a:xfrm>
              <a:custGeom>
                <a:avLst/>
                <a:gdLst/>
                <a:ahLst/>
                <a:cxnLst/>
                <a:rect l="l" t="t" r="r" b="b"/>
                <a:pathLst>
                  <a:path w="920" h="847" extrusionOk="0">
                    <a:moveTo>
                      <a:pt x="458" y="0"/>
                    </a:moveTo>
                    <a:cubicBezTo>
                      <a:pt x="431" y="0"/>
                      <a:pt x="403" y="3"/>
                      <a:pt x="375" y="8"/>
                    </a:cubicBezTo>
                    <a:cubicBezTo>
                      <a:pt x="144" y="62"/>
                      <a:pt x="1" y="285"/>
                      <a:pt x="54" y="508"/>
                    </a:cubicBezTo>
                    <a:cubicBezTo>
                      <a:pt x="93" y="711"/>
                      <a:pt x="270" y="846"/>
                      <a:pt x="469" y="846"/>
                    </a:cubicBezTo>
                    <a:cubicBezTo>
                      <a:pt x="497" y="846"/>
                      <a:pt x="525" y="843"/>
                      <a:pt x="554" y="838"/>
                    </a:cubicBezTo>
                    <a:cubicBezTo>
                      <a:pt x="777" y="784"/>
                      <a:pt x="920" y="561"/>
                      <a:pt x="875" y="338"/>
                    </a:cubicBezTo>
                    <a:cubicBezTo>
                      <a:pt x="836" y="135"/>
                      <a:pt x="653" y="0"/>
                      <a:pt x="458" y="0"/>
                    </a:cubicBezTo>
                    <a:close/>
                  </a:path>
                </a:pathLst>
              </a:custGeom>
              <a:solidFill>
                <a:srgbClr val="EF42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093" name="Google Shape;2093;p40"/>
          <p:cNvSpPr/>
          <p:nvPr/>
        </p:nvSpPr>
        <p:spPr>
          <a:xfrm rot="444108" flipH="1">
            <a:off x="2780671" y="2441142"/>
            <a:ext cx="298836" cy="283934"/>
          </a:xfrm>
          <a:custGeom>
            <a:avLst/>
            <a:gdLst/>
            <a:ahLst/>
            <a:cxnLst/>
            <a:rect l="l" t="t" r="r" b="b"/>
            <a:pathLst>
              <a:path w="7022" h="6671" extrusionOk="0">
                <a:moveTo>
                  <a:pt x="3015" y="868"/>
                </a:moveTo>
                <a:cubicBezTo>
                  <a:pt x="3190" y="868"/>
                  <a:pt x="3334" y="889"/>
                  <a:pt x="3408" y="925"/>
                </a:cubicBezTo>
                <a:cubicBezTo>
                  <a:pt x="3426" y="1006"/>
                  <a:pt x="3444" y="1131"/>
                  <a:pt x="3462" y="1238"/>
                </a:cubicBezTo>
                <a:cubicBezTo>
                  <a:pt x="3515" y="1630"/>
                  <a:pt x="3578" y="2076"/>
                  <a:pt x="3934" y="2281"/>
                </a:cubicBezTo>
                <a:cubicBezTo>
                  <a:pt x="4015" y="2327"/>
                  <a:pt x="4125" y="2367"/>
                  <a:pt x="4263" y="2367"/>
                </a:cubicBezTo>
                <a:cubicBezTo>
                  <a:pt x="4368" y="2367"/>
                  <a:pt x="4491" y="2343"/>
                  <a:pt x="4630" y="2281"/>
                </a:cubicBezTo>
                <a:cubicBezTo>
                  <a:pt x="4773" y="2219"/>
                  <a:pt x="4889" y="2157"/>
                  <a:pt x="4996" y="2103"/>
                </a:cubicBezTo>
                <a:cubicBezTo>
                  <a:pt x="5209" y="1996"/>
                  <a:pt x="5310" y="1950"/>
                  <a:pt x="5390" y="1950"/>
                </a:cubicBezTo>
                <a:cubicBezTo>
                  <a:pt x="5450" y="1950"/>
                  <a:pt x="5499" y="1977"/>
                  <a:pt x="5576" y="2023"/>
                </a:cubicBezTo>
                <a:cubicBezTo>
                  <a:pt x="5915" y="2228"/>
                  <a:pt x="6138" y="2594"/>
                  <a:pt x="6138" y="2710"/>
                </a:cubicBezTo>
                <a:cubicBezTo>
                  <a:pt x="6022" y="2799"/>
                  <a:pt x="5897" y="2888"/>
                  <a:pt x="5772" y="2959"/>
                </a:cubicBezTo>
                <a:cubicBezTo>
                  <a:pt x="5451" y="3165"/>
                  <a:pt x="5085" y="3397"/>
                  <a:pt x="4960" y="3852"/>
                </a:cubicBezTo>
                <a:cubicBezTo>
                  <a:pt x="4835" y="4298"/>
                  <a:pt x="5121" y="4592"/>
                  <a:pt x="5281" y="4770"/>
                </a:cubicBezTo>
                <a:cubicBezTo>
                  <a:pt x="5424" y="4922"/>
                  <a:pt x="5504" y="5011"/>
                  <a:pt x="5522" y="5172"/>
                </a:cubicBezTo>
                <a:cubicBezTo>
                  <a:pt x="5522" y="5190"/>
                  <a:pt x="5496" y="5288"/>
                  <a:pt x="5326" y="5422"/>
                </a:cubicBezTo>
                <a:cubicBezTo>
                  <a:pt x="5041" y="5671"/>
                  <a:pt x="4657" y="5796"/>
                  <a:pt x="4523" y="5796"/>
                </a:cubicBezTo>
                <a:cubicBezTo>
                  <a:pt x="4425" y="5716"/>
                  <a:pt x="4282" y="5439"/>
                  <a:pt x="4202" y="5279"/>
                </a:cubicBezTo>
                <a:cubicBezTo>
                  <a:pt x="4006" y="4913"/>
                  <a:pt x="3827" y="4565"/>
                  <a:pt x="3453" y="4565"/>
                </a:cubicBezTo>
                <a:cubicBezTo>
                  <a:pt x="3033" y="4565"/>
                  <a:pt x="2900" y="4984"/>
                  <a:pt x="2766" y="5386"/>
                </a:cubicBezTo>
                <a:cubicBezTo>
                  <a:pt x="2730" y="5502"/>
                  <a:pt x="2668" y="5689"/>
                  <a:pt x="2614" y="5796"/>
                </a:cubicBezTo>
                <a:cubicBezTo>
                  <a:pt x="2471" y="5787"/>
                  <a:pt x="2204" y="5752"/>
                  <a:pt x="1909" y="5671"/>
                </a:cubicBezTo>
                <a:cubicBezTo>
                  <a:pt x="1481" y="5555"/>
                  <a:pt x="1294" y="5422"/>
                  <a:pt x="1240" y="5368"/>
                </a:cubicBezTo>
                <a:cubicBezTo>
                  <a:pt x="1240" y="5297"/>
                  <a:pt x="1249" y="5225"/>
                  <a:pt x="1249" y="5154"/>
                </a:cubicBezTo>
                <a:cubicBezTo>
                  <a:pt x="1285" y="4663"/>
                  <a:pt x="1321" y="4271"/>
                  <a:pt x="1178" y="3950"/>
                </a:cubicBezTo>
                <a:cubicBezTo>
                  <a:pt x="1080" y="3718"/>
                  <a:pt x="1044" y="3566"/>
                  <a:pt x="1071" y="3459"/>
                </a:cubicBezTo>
                <a:cubicBezTo>
                  <a:pt x="1285" y="3388"/>
                  <a:pt x="1570" y="3245"/>
                  <a:pt x="1695" y="2951"/>
                </a:cubicBezTo>
                <a:cubicBezTo>
                  <a:pt x="1775" y="2754"/>
                  <a:pt x="1811" y="2442"/>
                  <a:pt x="1508" y="2049"/>
                </a:cubicBezTo>
                <a:cubicBezTo>
                  <a:pt x="1410" y="1925"/>
                  <a:pt x="1374" y="1818"/>
                  <a:pt x="1383" y="1728"/>
                </a:cubicBezTo>
                <a:cubicBezTo>
                  <a:pt x="1419" y="1505"/>
                  <a:pt x="1838" y="1220"/>
                  <a:pt x="1972" y="1131"/>
                </a:cubicBezTo>
                <a:cubicBezTo>
                  <a:pt x="2241" y="944"/>
                  <a:pt x="2682" y="868"/>
                  <a:pt x="3015" y="868"/>
                </a:cubicBezTo>
                <a:close/>
                <a:moveTo>
                  <a:pt x="2999" y="1"/>
                </a:moveTo>
                <a:cubicBezTo>
                  <a:pt x="2461" y="1"/>
                  <a:pt x="1863" y="154"/>
                  <a:pt x="1481" y="417"/>
                </a:cubicBezTo>
                <a:cubicBezTo>
                  <a:pt x="1053" y="702"/>
                  <a:pt x="616" y="1068"/>
                  <a:pt x="527" y="1595"/>
                </a:cubicBezTo>
                <a:cubicBezTo>
                  <a:pt x="482" y="1925"/>
                  <a:pt x="580" y="2255"/>
                  <a:pt x="821" y="2576"/>
                </a:cubicBezTo>
                <a:cubicBezTo>
                  <a:pt x="839" y="2585"/>
                  <a:pt x="848" y="2603"/>
                  <a:pt x="857" y="2612"/>
                </a:cubicBezTo>
                <a:cubicBezTo>
                  <a:pt x="812" y="2629"/>
                  <a:pt x="767" y="2647"/>
                  <a:pt x="723" y="2647"/>
                </a:cubicBezTo>
                <a:lnTo>
                  <a:pt x="553" y="2674"/>
                </a:lnTo>
                <a:lnTo>
                  <a:pt x="437" y="2817"/>
                </a:lnTo>
                <a:cubicBezTo>
                  <a:pt x="0" y="3388"/>
                  <a:pt x="277" y="4039"/>
                  <a:pt x="384" y="4289"/>
                </a:cubicBezTo>
                <a:cubicBezTo>
                  <a:pt x="437" y="4414"/>
                  <a:pt x="411" y="4744"/>
                  <a:pt x="393" y="5092"/>
                </a:cubicBezTo>
                <a:cubicBezTo>
                  <a:pt x="384" y="5172"/>
                  <a:pt x="375" y="5261"/>
                  <a:pt x="366" y="5359"/>
                </a:cubicBezTo>
                <a:cubicBezTo>
                  <a:pt x="357" y="5520"/>
                  <a:pt x="393" y="5761"/>
                  <a:pt x="643" y="6001"/>
                </a:cubicBezTo>
                <a:cubicBezTo>
                  <a:pt x="1106" y="6448"/>
                  <a:pt x="2230" y="6671"/>
                  <a:pt x="2703" y="6671"/>
                </a:cubicBezTo>
                <a:cubicBezTo>
                  <a:pt x="2739" y="6671"/>
                  <a:pt x="2784" y="6671"/>
                  <a:pt x="2810" y="6662"/>
                </a:cubicBezTo>
                <a:cubicBezTo>
                  <a:pt x="3212" y="6617"/>
                  <a:pt x="3390" y="6242"/>
                  <a:pt x="3524" y="5850"/>
                </a:cubicBezTo>
                <a:cubicBezTo>
                  <a:pt x="3685" y="6153"/>
                  <a:pt x="3872" y="6448"/>
                  <a:pt x="4148" y="6581"/>
                </a:cubicBezTo>
                <a:cubicBezTo>
                  <a:pt x="4261" y="6639"/>
                  <a:pt x="4388" y="6663"/>
                  <a:pt x="4520" y="6663"/>
                </a:cubicBezTo>
                <a:cubicBezTo>
                  <a:pt x="4962" y="6663"/>
                  <a:pt x="5464" y="6394"/>
                  <a:pt x="5719" y="6216"/>
                </a:cubicBezTo>
                <a:cubicBezTo>
                  <a:pt x="6200" y="5877"/>
                  <a:pt x="6432" y="5466"/>
                  <a:pt x="6388" y="5065"/>
                </a:cubicBezTo>
                <a:cubicBezTo>
                  <a:pt x="6325" y="4619"/>
                  <a:pt x="6075" y="4351"/>
                  <a:pt x="5915" y="4173"/>
                </a:cubicBezTo>
                <a:cubicBezTo>
                  <a:pt x="5879" y="4137"/>
                  <a:pt x="5826" y="4083"/>
                  <a:pt x="5808" y="4057"/>
                </a:cubicBezTo>
                <a:cubicBezTo>
                  <a:pt x="5852" y="3932"/>
                  <a:pt x="6031" y="3825"/>
                  <a:pt x="6236" y="3691"/>
                </a:cubicBezTo>
                <a:cubicBezTo>
                  <a:pt x="6379" y="3602"/>
                  <a:pt x="6539" y="3504"/>
                  <a:pt x="6691" y="3379"/>
                </a:cubicBezTo>
                <a:cubicBezTo>
                  <a:pt x="6914" y="3200"/>
                  <a:pt x="7021" y="2942"/>
                  <a:pt x="7003" y="2656"/>
                </a:cubicBezTo>
                <a:cubicBezTo>
                  <a:pt x="6968" y="2130"/>
                  <a:pt x="6486" y="1568"/>
                  <a:pt x="6031" y="1282"/>
                </a:cubicBezTo>
                <a:cubicBezTo>
                  <a:pt x="5795" y="1138"/>
                  <a:pt x="5587" y="1084"/>
                  <a:pt x="5397" y="1084"/>
                </a:cubicBezTo>
                <a:cubicBezTo>
                  <a:pt x="5105" y="1084"/>
                  <a:pt x="4856" y="1212"/>
                  <a:pt x="4612" y="1336"/>
                </a:cubicBezTo>
                <a:cubicBezTo>
                  <a:pt x="4532" y="1371"/>
                  <a:pt x="4452" y="1407"/>
                  <a:pt x="4372" y="1452"/>
                </a:cubicBezTo>
                <a:cubicBezTo>
                  <a:pt x="4345" y="1354"/>
                  <a:pt x="4327" y="1211"/>
                  <a:pt x="4318" y="1122"/>
                </a:cubicBezTo>
                <a:cubicBezTo>
                  <a:pt x="4291" y="934"/>
                  <a:pt x="4264" y="747"/>
                  <a:pt x="4211" y="586"/>
                </a:cubicBezTo>
                <a:cubicBezTo>
                  <a:pt x="4148" y="426"/>
                  <a:pt x="4006" y="203"/>
                  <a:pt x="3631" y="87"/>
                </a:cubicBezTo>
                <a:cubicBezTo>
                  <a:pt x="3445" y="28"/>
                  <a:pt x="3227" y="1"/>
                  <a:pt x="2999" y="1"/>
                </a:cubicBezTo>
                <a:close/>
              </a:path>
            </a:pathLst>
          </a:custGeom>
          <a:solidFill>
            <a:srgbClr val="4A9E4A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4" name="Google Shape;2094;p40"/>
          <p:cNvSpPr/>
          <p:nvPr/>
        </p:nvSpPr>
        <p:spPr>
          <a:xfrm rot="444092" flipH="1">
            <a:off x="2176655" y="2500747"/>
            <a:ext cx="165276" cy="164733"/>
          </a:xfrm>
          <a:custGeom>
            <a:avLst/>
            <a:gdLst/>
            <a:ahLst/>
            <a:cxnLst/>
            <a:rect l="l" t="t" r="r" b="b"/>
            <a:pathLst>
              <a:path w="2766" h="2757" extrusionOk="0">
                <a:moveTo>
                  <a:pt x="1383" y="652"/>
                </a:moveTo>
                <a:cubicBezTo>
                  <a:pt x="1784" y="652"/>
                  <a:pt x="2106" y="982"/>
                  <a:pt x="2106" y="1383"/>
                </a:cubicBezTo>
                <a:cubicBezTo>
                  <a:pt x="2106" y="1776"/>
                  <a:pt x="1784" y="2106"/>
                  <a:pt x="1383" y="2106"/>
                </a:cubicBezTo>
                <a:cubicBezTo>
                  <a:pt x="981" y="2106"/>
                  <a:pt x="660" y="1776"/>
                  <a:pt x="660" y="1383"/>
                </a:cubicBezTo>
                <a:cubicBezTo>
                  <a:pt x="660" y="982"/>
                  <a:pt x="981" y="652"/>
                  <a:pt x="1383" y="652"/>
                </a:cubicBezTo>
                <a:close/>
                <a:moveTo>
                  <a:pt x="1383" y="0"/>
                </a:moveTo>
                <a:cubicBezTo>
                  <a:pt x="625" y="0"/>
                  <a:pt x="0" y="616"/>
                  <a:pt x="0" y="1383"/>
                </a:cubicBezTo>
                <a:cubicBezTo>
                  <a:pt x="0" y="2141"/>
                  <a:pt x="625" y="2757"/>
                  <a:pt x="1383" y="2757"/>
                </a:cubicBezTo>
                <a:cubicBezTo>
                  <a:pt x="2141" y="2757"/>
                  <a:pt x="2766" y="2141"/>
                  <a:pt x="2766" y="1383"/>
                </a:cubicBezTo>
                <a:cubicBezTo>
                  <a:pt x="2766" y="616"/>
                  <a:pt x="2141" y="0"/>
                  <a:pt x="1383" y="0"/>
                </a:cubicBezTo>
                <a:close/>
              </a:path>
            </a:pathLst>
          </a:custGeom>
          <a:solidFill>
            <a:srgbClr val="683459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5" name="Google Shape;2095;p40"/>
          <p:cNvSpPr/>
          <p:nvPr/>
        </p:nvSpPr>
        <p:spPr>
          <a:xfrm rot="444092" flipH="1">
            <a:off x="2674930" y="2715134"/>
            <a:ext cx="165276" cy="164733"/>
          </a:xfrm>
          <a:custGeom>
            <a:avLst/>
            <a:gdLst/>
            <a:ahLst/>
            <a:cxnLst/>
            <a:rect l="l" t="t" r="r" b="b"/>
            <a:pathLst>
              <a:path w="2766" h="2757" extrusionOk="0">
                <a:moveTo>
                  <a:pt x="1383" y="652"/>
                </a:moveTo>
                <a:cubicBezTo>
                  <a:pt x="1784" y="652"/>
                  <a:pt x="2106" y="982"/>
                  <a:pt x="2106" y="1383"/>
                </a:cubicBezTo>
                <a:cubicBezTo>
                  <a:pt x="2106" y="1776"/>
                  <a:pt x="1784" y="2106"/>
                  <a:pt x="1383" y="2106"/>
                </a:cubicBezTo>
                <a:cubicBezTo>
                  <a:pt x="981" y="2106"/>
                  <a:pt x="660" y="1776"/>
                  <a:pt x="660" y="1383"/>
                </a:cubicBezTo>
                <a:cubicBezTo>
                  <a:pt x="660" y="982"/>
                  <a:pt x="981" y="652"/>
                  <a:pt x="1383" y="652"/>
                </a:cubicBezTo>
                <a:close/>
                <a:moveTo>
                  <a:pt x="1383" y="0"/>
                </a:moveTo>
                <a:cubicBezTo>
                  <a:pt x="625" y="0"/>
                  <a:pt x="0" y="616"/>
                  <a:pt x="0" y="1383"/>
                </a:cubicBezTo>
                <a:cubicBezTo>
                  <a:pt x="0" y="2141"/>
                  <a:pt x="625" y="2757"/>
                  <a:pt x="1383" y="2757"/>
                </a:cubicBezTo>
                <a:cubicBezTo>
                  <a:pt x="2141" y="2757"/>
                  <a:pt x="2766" y="2141"/>
                  <a:pt x="2766" y="1383"/>
                </a:cubicBezTo>
                <a:cubicBezTo>
                  <a:pt x="2766" y="616"/>
                  <a:pt x="2141" y="0"/>
                  <a:pt x="1383" y="0"/>
                </a:cubicBezTo>
                <a:close/>
              </a:path>
            </a:pathLst>
          </a:custGeom>
          <a:solidFill>
            <a:srgbClr val="683459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96" name="Google Shape;2096;p40"/>
          <p:cNvGrpSpPr/>
          <p:nvPr/>
        </p:nvGrpSpPr>
        <p:grpSpPr>
          <a:xfrm rot="3143825" flipH="1">
            <a:off x="2668712" y="2337679"/>
            <a:ext cx="245238" cy="224283"/>
            <a:chOff x="7951491" y="3948941"/>
            <a:chExt cx="472500" cy="432126"/>
          </a:xfrm>
        </p:grpSpPr>
        <p:sp>
          <p:nvSpPr>
            <p:cNvPr id="2097" name="Google Shape;2097;p40"/>
            <p:cNvSpPr/>
            <p:nvPr/>
          </p:nvSpPr>
          <p:spPr>
            <a:xfrm>
              <a:off x="7951491" y="3948941"/>
              <a:ext cx="472500" cy="432126"/>
            </a:xfrm>
            <a:custGeom>
              <a:avLst/>
              <a:gdLst/>
              <a:ahLst/>
              <a:cxnLst/>
              <a:rect l="l" t="t" r="r" b="b"/>
              <a:pathLst>
                <a:path w="6076" h="5557" extrusionOk="0">
                  <a:moveTo>
                    <a:pt x="3043" y="0"/>
                  </a:moveTo>
                  <a:cubicBezTo>
                    <a:pt x="2851" y="0"/>
                    <a:pt x="2657" y="20"/>
                    <a:pt x="2462" y="62"/>
                  </a:cubicBezTo>
                  <a:cubicBezTo>
                    <a:pt x="964" y="383"/>
                    <a:pt x="0" y="1855"/>
                    <a:pt x="321" y="3354"/>
                  </a:cubicBezTo>
                  <a:cubicBezTo>
                    <a:pt x="601" y="4658"/>
                    <a:pt x="1751" y="5557"/>
                    <a:pt x="3033" y="5557"/>
                  </a:cubicBezTo>
                  <a:cubicBezTo>
                    <a:pt x="3224" y="5557"/>
                    <a:pt x="3419" y="5537"/>
                    <a:pt x="3613" y="5495"/>
                  </a:cubicBezTo>
                  <a:cubicBezTo>
                    <a:pt x="5112" y="5174"/>
                    <a:pt x="6075" y="3702"/>
                    <a:pt x="5754" y="2203"/>
                  </a:cubicBezTo>
                  <a:cubicBezTo>
                    <a:pt x="5475" y="899"/>
                    <a:pt x="4324" y="0"/>
                    <a:pt x="3043" y="0"/>
                  </a:cubicBezTo>
                  <a:close/>
                </a:path>
              </a:pathLst>
            </a:custGeom>
            <a:solidFill>
              <a:srgbClr val="CA1517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098" name="Google Shape;2098;p40"/>
            <p:cNvGrpSpPr/>
            <p:nvPr/>
          </p:nvGrpSpPr>
          <p:grpSpPr>
            <a:xfrm>
              <a:off x="8040998" y="4004152"/>
              <a:ext cx="305305" cy="293709"/>
              <a:chOff x="8040998" y="4004152"/>
              <a:chExt cx="305305" cy="293709"/>
            </a:xfrm>
          </p:grpSpPr>
          <p:sp>
            <p:nvSpPr>
              <p:cNvPr id="2099" name="Google Shape;2099;p40"/>
              <p:cNvSpPr/>
              <p:nvPr/>
            </p:nvSpPr>
            <p:spPr>
              <a:xfrm>
                <a:off x="8238677" y="4004152"/>
                <a:ext cx="36861" cy="34060"/>
              </a:xfrm>
              <a:custGeom>
                <a:avLst/>
                <a:gdLst/>
                <a:ahLst/>
                <a:cxnLst/>
                <a:rect l="l" t="t" r="r" b="b"/>
                <a:pathLst>
                  <a:path w="474" h="438" extrusionOk="0">
                    <a:moveTo>
                      <a:pt x="232" y="1"/>
                    </a:moveTo>
                    <a:cubicBezTo>
                      <a:pt x="221" y="1"/>
                      <a:pt x="209" y="1"/>
                      <a:pt x="197" y="3"/>
                    </a:cubicBezTo>
                    <a:cubicBezTo>
                      <a:pt x="81" y="30"/>
                      <a:pt x="1" y="146"/>
                      <a:pt x="27" y="262"/>
                    </a:cubicBezTo>
                    <a:cubicBezTo>
                      <a:pt x="50" y="369"/>
                      <a:pt x="139" y="437"/>
                      <a:pt x="237" y="437"/>
                    </a:cubicBezTo>
                    <a:cubicBezTo>
                      <a:pt x="253" y="437"/>
                      <a:pt x="270" y="435"/>
                      <a:pt x="286" y="432"/>
                    </a:cubicBezTo>
                    <a:cubicBezTo>
                      <a:pt x="402" y="405"/>
                      <a:pt x="473" y="289"/>
                      <a:pt x="455" y="173"/>
                    </a:cubicBezTo>
                    <a:cubicBezTo>
                      <a:pt x="431" y="69"/>
                      <a:pt x="336" y="1"/>
                      <a:pt x="232" y="1"/>
                    </a:cubicBezTo>
                    <a:close/>
                  </a:path>
                </a:pathLst>
              </a:custGeom>
              <a:solidFill>
                <a:srgbClr val="EF42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0" name="Google Shape;2100;p40"/>
              <p:cNvSpPr/>
              <p:nvPr/>
            </p:nvSpPr>
            <p:spPr>
              <a:xfrm>
                <a:off x="8240777" y="4264112"/>
                <a:ext cx="36861" cy="33516"/>
              </a:xfrm>
              <a:custGeom>
                <a:avLst/>
                <a:gdLst/>
                <a:ahLst/>
                <a:cxnLst/>
                <a:rect l="l" t="t" r="r" b="b"/>
                <a:pathLst>
                  <a:path w="474" h="431" extrusionOk="0">
                    <a:moveTo>
                      <a:pt x="237" y="0"/>
                    </a:moveTo>
                    <a:cubicBezTo>
                      <a:pt x="221" y="0"/>
                      <a:pt x="204" y="2"/>
                      <a:pt x="188" y="6"/>
                    </a:cubicBezTo>
                    <a:cubicBezTo>
                      <a:pt x="72" y="24"/>
                      <a:pt x="0" y="140"/>
                      <a:pt x="18" y="255"/>
                    </a:cubicBezTo>
                    <a:cubicBezTo>
                      <a:pt x="41" y="363"/>
                      <a:pt x="130" y="431"/>
                      <a:pt x="228" y="431"/>
                    </a:cubicBezTo>
                    <a:cubicBezTo>
                      <a:pt x="244" y="431"/>
                      <a:pt x="261" y="429"/>
                      <a:pt x="277" y="425"/>
                    </a:cubicBezTo>
                    <a:cubicBezTo>
                      <a:pt x="402" y="398"/>
                      <a:pt x="473" y="291"/>
                      <a:pt x="446" y="166"/>
                    </a:cubicBezTo>
                    <a:cubicBezTo>
                      <a:pt x="423" y="67"/>
                      <a:pt x="335" y="0"/>
                      <a:pt x="237" y="0"/>
                    </a:cubicBezTo>
                    <a:close/>
                  </a:path>
                </a:pathLst>
              </a:custGeom>
              <a:solidFill>
                <a:srgbClr val="EF42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1" name="Google Shape;2101;p40"/>
              <p:cNvSpPr/>
              <p:nvPr/>
            </p:nvSpPr>
            <p:spPr>
              <a:xfrm>
                <a:off x="8040998" y="4051665"/>
                <a:ext cx="75665" cy="69442"/>
              </a:xfrm>
              <a:custGeom>
                <a:avLst/>
                <a:gdLst/>
                <a:ahLst/>
                <a:cxnLst/>
                <a:rect l="l" t="t" r="r" b="b"/>
                <a:pathLst>
                  <a:path w="973" h="893" extrusionOk="0">
                    <a:moveTo>
                      <a:pt x="477" y="0"/>
                    </a:moveTo>
                    <a:cubicBezTo>
                      <a:pt x="449" y="0"/>
                      <a:pt x="421" y="3"/>
                      <a:pt x="393" y="8"/>
                    </a:cubicBezTo>
                    <a:cubicBezTo>
                      <a:pt x="152" y="61"/>
                      <a:pt x="0" y="302"/>
                      <a:pt x="54" y="543"/>
                    </a:cubicBezTo>
                    <a:cubicBezTo>
                      <a:pt x="92" y="751"/>
                      <a:pt x="277" y="893"/>
                      <a:pt x="482" y="893"/>
                    </a:cubicBezTo>
                    <a:cubicBezTo>
                      <a:pt x="515" y="893"/>
                      <a:pt x="547" y="889"/>
                      <a:pt x="580" y="882"/>
                    </a:cubicBezTo>
                    <a:cubicBezTo>
                      <a:pt x="821" y="829"/>
                      <a:pt x="972" y="597"/>
                      <a:pt x="919" y="356"/>
                    </a:cubicBezTo>
                    <a:cubicBezTo>
                      <a:pt x="880" y="143"/>
                      <a:pt x="687" y="0"/>
                      <a:pt x="477" y="0"/>
                    </a:cubicBezTo>
                    <a:close/>
                  </a:path>
                </a:pathLst>
              </a:custGeom>
              <a:solidFill>
                <a:srgbClr val="EF42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2" name="Google Shape;2102;p40"/>
              <p:cNvSpPr/>
              <p:nvPr/>
            </p:nvSpPr>
            <p:spPr>
              <a:xfrm>
                <a:off x="8040998" y="4214889"/>
                <a:ext cx="43782" cy="40359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19" extrusionOk="0">
                    <a:moveTo>
                      <a:pt x="274" y="1"/>
                    </a:moveTo>
                    <a:cubicBezTo>
                      <a:pt x="257" y="1"/>
                      <a:pt x="240" y="2"/>
                      <a:pt x="223" y="5"/>
                    </a:cubicBezTo>
                    <a:cubicBezTo>
                      <a:pt x="89" y="32"/>
                      <a:pt x="0" y="175"/>
                      <a:pt x="27" y="309"/>
                    </a:cubicBezTo>
                    <a:cubicBezTo>
                      <a:pt x="50" y="434"/>
                      <a:pt x="164" y="519"/>
                      <a:pt x="282" y="519"/>
                    </a:cubicBezTo>
                    <a:cubicBezTo>
                      <a:pt x="298" y="519"/>
                      <a:pt x="314" y="517"/>
                      <a:pt x="330" y="514"/>
                    </a:cubicBezTo>
                    <a:cubicBezTo>
                      <a:pt x="473" y="478"/>
                      <a:pt x="562" y="344"/>
                      <a:pt x="535" y="202"/>
                    </a:cubicBezTo>
                    <a:cubicBezTo>
                      <a:pt x="504" y="84"/>
                      <a:pt x="396" y="1"/>
                      <a:pt x="274" y="1"/>
                    </a:cubicBezTo>
                    <a:close/>
                  </a:path>
                </a:pathLst>
              </a:custGeom>
              <a:solidFill>
                <a:srgbClr val="EF42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3" name="Google Shape;2103;p40"/>
              <p:cNvSpPr/>
              <p:nvPr/>
            </p:nvSpPr>
            <p:spPr>
              <a:xfrm>
                <a:off x="8302522" y="4139070"/>
                <a:ext cx="43782" cy="39892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13" extrusionOk="0">
                    <a:moveTo>
                      <a:pt x="286" y="0"/>
                    </a:moveTo>
                    <a:cubicBezTo>
                      <a:pt x="266" y="0"/>
                      <a:pt x="245" y="3"/>
                      <a:pt x="223" y="8"/>
                    </a:cubicBezTo>
                    <a:cubicBezTo>
                      <a:pt x="89" y="35"/>
                      <a:pt x="0" y="168"/>
                      <a:pt x="27" y="311"/>
                    </a:cubicBezTo>
                    <a:cubicBezTo>
                      <a:pt x="51" y="429"/>
                      <a:pt x="164" y="512"/>
                      <a:pt x="282" y="512"/>
                    </a:cubicBezTo>
                    <a:cubicBezTo>
                      <a:pt x="298" y="512"/>
                      <a:pt x="314" y="511"/>
                      <a:pt x="330" y="507"/>
                    </a:cubicBezTo>
                    <a:cubicBezTo>
                      <a:pt x="473" y="481"/>
                      <a:pt x="562" y="347"/>
                      <a:pt x="527" y="204"/>
                    </a:cubicBezTo>
                    <a:cubicBezTo>
                      <a:pt x="504" y="83"/>
                      <a:pt x="404" y="0"/>
                      <a:pt x="286" y="0"/>
                    </a:cubicBezTo>
                    <a:close/>
                  </a:path>
                </a:pathLst>
              </a:custGeom>
              <a:solidFill>
                <a:srgbClr val="EF42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4" name="Google Shape;2104;p40"/>
              <p:cNvSpPr/>
              <p:nvPr/>
            </p:nvSpPr>
            <p:spPr>
              <a:xfrm rot="334">
                <a:off x="8139450" y="4040453"/>
                <a:ext cx="58746" cy="50250"/>
              </a:xfrm>
              <a:custGeom>
                <a:avLst/>
                <a:gdLst/>
                <a:ahLst/>
                <a:cxnLst/>
                <a:rect l="l" t="t" r="r" b="b"/>
                <a:pathLst>
                  <a:path w="760" h="688" extrusionOk="0">
                    <a:moveTo>
                      <a:pt x="387" y="0"/>
                    </a:moveTo>
                    <a:cubicBezTo>
                      <a:pt x="362" y="0"/>
                      <a:pt x="338" y="3"/>
                      <a:pt x="313" y="9"/>
                    </a:cubicBezTo>
                    <a:cubicBezTo>
                      <a:pt x="126" y="45"/>
                      <a:pt x="1" y="232"/>
                      <a:pt x="45" y="419"/>
                    </a:cubicBezTo>
                    <a:cubicBezTo>
                      <a:pt x="76" y="573"/>
                      <a:pt x="220" y="687"/>
                      <a:pt x="379" y="687"/>
                    </a:cubicBezTo>
                    <a:cubicBezTo>
                      <a:pt x="404" y="687"/>
                      <a:pt x="430" y="684"/>
                      <a:pt x="456" y="678"/>
                    </a:cubicBezTo>
                    <a:cubicBezTo>
                      <a:pt x="634" y="643"/>
                      <a:pt x="759" y="455"/>
                      <a:pt x="714" y="277"/>
                    </a:cubicBezTo>
                    <a:cubicBezTo>
                      <a:pt x="684" y="115"/>
                      <a:pt x="540" y="0"/>
                      <a:pt x="387" y="0"/>
                    </a:cubicBezTo>
                    <a:close/>
                  </a:path>
                </a:pathLst>
              </a:custGeom>
              <a:solidFill>
                <a:srgbClr val="EF42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5" name="Google Shape;2105;p40"/>
              <p:cNvSpPr/>
              <p:nvPr/>
            </p:nvSpPr>
            <p:spPr>
              <a:xfrm>
                <a:off x="8160290" y="4137748"/>
                <a:ext cx="59024" cy="53812"/>
              </a:xfrm>
              <a:custGeom>
                <a:avLst/>
                <a:gdLst/>
                <a:ahLst/>
                <a:cxnLst/>
                <a:rect l="l" t="t" r="r" b="b"/>
                <a:pathLst>
                  <a:path w="759" h="692" extrusionOk="0">
                    <a:moveTo>
                      <a:pt x="372" y="1"/>
                    </a:moveTo>
                    <a:cubicBezTo>
                      <a:pt x="349" y="1"/>
                      <a:pt x="327" y="3"/>
                      <a:pt x="304" y="7"/>
                    </a:cubicBezTo>
                    <a:cubicBezTo>
                      <a:pt x="125" y="52"/>
                      <a:pt x="0" y="230"/>
                      <a:pt x="45" y="417"/>
                    </a:cubicBezTo>
                    <a:cubicBezTo>
                      <a:pt x="76" y="582"/>
                      <a:pt x="225" y="691"/>
                      <a:pt x="381" y="691"/>
                    </a:cubicBezTo>
                    <a:cubicBezTo>
                      <a:pt x="403" y="691"/>
                      <a:pt x="425" y="689"/>
                      <a:pt x="446" y="685"/>
                    </a:cubicBezTo>
                    <a:cubicBezTo>
                      <a:pt x="634" y="640"/>
                      <a:pt x="759" y="462"/>
                      <a:pt x="714" y="275"/>
                    </a:cubicBezTo>
                    <a:cubicBezTo>
                      <a:pt x="683" y="110"/>
                      <a:pt x="534" y="1"/>
                      <a:pt x="372" y="1"/>
                    </a:cubicBezTo>
                    <a:close/>
                  </a:path>
                </a:pathLst>
              </a:custGeom>
              <a:solidFill>
                <a:srgbClr val="EF42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6" name="Google Shape;2106;p40"/>
              <p:cNvSpPr/>
              <p:nvPr/>
            </p:nvSpPr>
            <p:spPr>
              <a:xfrm>
                <a:off x="8139449" y="4231996"/>
                <a:ext cx="71544" cy="65865"/>
              </a:xfrm>
              <a:custGeom>
                <a:avLst/>
                <a:gdLst/>
                <a:ahLst/>
                <a:cxnLst/>
                <a:rect l="l" t="t" r="r" b="b"/>
                <a:pathLst>
                  <a:path w="920" h="847" extrusionOk="0">
                    <a:moveTo>
                      <a:pt x="458" y="0"/>
                    </a:moveTo>
                    <a:cubicBezTo>
                      <a:pt x="431" y="0"/>
                      <a:pt x="403" y="3"/>
                      <a:pt x="375" y="8"/>
                    </a:cubicBezTo>
                    <a:cubicBezTo>
                      <a:pt x="144" y="62"/>
                      <a:pt x="1" y="285"/>
                      <a:pt x="54" y="508"/>
                    </a:cubicBezTo>
                    <a:cubicBezTo>
                      <a:pt x="93" y="711"/>
                      <a:pt x="270" y="846"/>
                      <a:pt x="469" y="846"/>
                    </a:cubicBezTo>
                    <a:cubicBezTo>
                      <a:pt x="497" y="846"/>
                      <a:pt x="525" y="843"/>
                      <a:pt x="554" y="838"/>
                    </a:cubicBezTo>
                    <a:cubicBezTo>
                      <a:pt x="777" y="784"/>
                      <a:pt x="920" y="561"/>
                      <a:pt x="875" y="338"/>
                    </a:cubicBezTo>
                    <a:cubicBezTo>
                      <a:pt x="836" y="135"/>
                      <a:pt x="653" y="0"/>
                      <a:pt x="458" y="0"/>
                    </a:cubicBezTo>
                    <a:close/>
                  </a:path>
                </a:pathLst>
              </a:custGeom>
              <a:solidFill>
                <a:srgbClr val="EF42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107" name="Google Shape;2107;p40"/>
          <p:cNvGrpSpPr/>
          <p:nvPr/>
        </p:nvGrpSpPr>
        <p:grpSpPr>
          <a:xfrm rot="2364588" flipH="1">
            <a:off x="2130846" y="1689061"/>
            <a:ext cx="355056" cy="273838"/>
            <a:chOff x="3206237" y="4273754"/>
            <a:chExt cx="855128" cy="659520"/>
          </a:xfrm>
        </p:grpSpPr>
        <p:sp>
          <p:nvSpPr>
            <p:cNvPr id="2108" name="Google Shape;2108;p40"/>
            <p:cNvSpPr/>
            <p:nvPr/>
          </p:nvSpPr>
          <p:spPr>
            <a:xfrm rot="-3656457">
              <a:off x="3481242" y="4199148"/>
              <a:ext cx="305118" cy="808732"/>
            </a:xfrm>
            <a:custGeom>
              <a:avLst/>
              <a:gdLst/>
              <a:ahLst/>
              <a:cxnLst/>
              <a:rect l="l" t="t" r="r" b="b"/>
              <a:pathLst>
                <a:path w="12205" h="32350" extrusionOk="0">
                  <a:moveTo>
                    <a:pt x="4533" y="1374"/>
                  </a:moveTo>
                  <a:cubicBezTo>
                    <a:pt x="4426" y="2302"/>
                    <a:pt x="4122" y="2855"/>
                    <a:pt x="3783" y="3462"/>
                  </a:cubicBezTo>
                  <a:cubicBezTo>
                    <a:pt x="3355" y="4265"/>
                    <a:pt x="2838" y="5157"/>
                    <a:pt x="2838" y="6888"/>
                  </a:cubicBezTo>
                  <a:cubicBezTo>
                    <a:pt x="2838" y="8618"/>
                    <a:pt x="3355" y="9528"/>
                    <a:pt x="3783" y="10313"/>
                  </a:cubicBezTo>
                  <a:cubicBezTo>
                    <a:pt x="4211" y="11063"/>
                    <a:pt x="4568" y="11705"/>
                    <a:pt x="4568" y="13079"/>
                  </a:cubicBezTo>
                  <a:cubicBezTo>
                    <a:pt x="4568" y="14453"/>
                    <a:pt x="4211" y="15095"/>
                    <a:pt x="3783" y="15845"/>
                  </a:cubicBezTo>
                  <a:cubicBezTo>
                    <a:pt x="3355" y="16648"/>
                    <a:pt x="2838" y="17558"/>
                    <a:pt x="2838" y="19270"/>
                  </a:cubicBezTo>
                  <a:cubicBezTo>
                    <a:pt x="2838" y="21001"/>
                    <a:pt x="3355" y="21911"/>
                    <a:pt x="3783" y="22714"/>
                  </a:cubicBezTo>
                  <a:cubicBezTo>
                    <a:pt x="4211" y="23463"/>
                    <a:pt x="4568" y="24106"/>
                    <a:pt x="4568" y="25480"/>
                  </a:cubicBezTo>
                  <a:cubicBezTo>
                    <a:pt x="4568" y="26854"/>
                    <a:pt x="4211" y="27496"/>
                    <a:pt x="3783" y="28245"/>
                  </a:cubicBezTo>
                  <a:cubicBezTo>
                    <a:pt x="3409" y="28923"/>
                    <a:pt x="2980" y="29691"/>
                    <a:pt x="2873" y="30993"/>
                  </a:cubicBezTo>
                  <a:lnTo>
                    <a:pt x="1410" y="30993"/>
                  </a:lnTo>
                  <a:cubicBezTo>
                    <a:pt x="1499" y="30065"/>
                    <a:pt x="1803" y="29512"/>
                    <a:pt x="2142" y="28905"/>
                  </a:cubicBezTo>
                  <a:cubicBezTo>
                    <a:pt x="2588" y="28103"/>
                    <a:pt x="3087" y="27210"/>
                    <a:pt x="3087" y="25480"/>
                  </a:cubicBezTo>
                  <a:cubicBezTo>
                    <a:pt x="3087" y="23749"/>
                    <a:pt x="2588" y="22839"/>
                    <a:pt x="2142" y="22054"/>
                  </a:cubicBezTo>
                  <a:cubicBezTo>
                    <a:pt x="1731" y="21304"/>
                    <a:pt x="1374" y="20644"/>
                    <a:pt x="1374" y="19270"/>
                  </a:cubicBezTo>
                  <a:cubicBezTo>
                    <a:pt x="1374" y="17914"/>
                    <a:pt x="1731" y="17254"/>
                    <a:pt x="2142" y="16505"/>
                  </a:cubicBezTo>
                  <a:cubicBezTo>
                    <a:pt x="2588" y="15720"/>
                    <a:pt x="3087" y="14810"/>
                    <a:pt x="3087" y="13079"/>
                  </a:cubicBezTo>
                  <a:cubicBezTo>
                    <a:pt x="3087" y="11366"/>
                    <a:pt x="2588" y="10456"/>
                    <a:pt x="2142" y="9653"/>
                  </a:cubicBezTo>
                  <a:cubicBezTo>
                    <a:pt x="1731" y="8904"/>
                    <a:pt x="1374" y="8262"/>
                    <a:pt x="1374" y="6888"/>
                  </a:cubicBezTo>
                  <a:cubicBezTo>
                    <a:pt x="1374" y="5514"/>
                    <a:pt x="1731" y="4871"/>
                    <a:pt x="2142" y="4122"/>
                  </a:cubicBezTo>
                  <a:cubicBezTo>
                    <a:pt x="2534" y="3444"/>
                    <a:pt x="2945" y="2677"/>
                    <a:pt x="3070" y="1374"/>
                  </a:cubicBezTo>
                  <a:close/>
                  <a:moveTo>
                    <a:pt x="6816" y="1374"/>
                  </a:moveTo>
                  <a:cubicBezTo>
                    <a:pt x="6709" y="2302"/>
                    <a:pt x="6406" y="2855"/>
                    <a:pt x="6067" y="3462"/>
                  </a:cubicBezTo>
                  <a:cubicBezTo>
                    <a:pt x="5639" y="4265"/>
                    <a:pt x="5121" y="5157"/>
                    <a:pt x="5121" y="6888"/>
                  </a:cubicBezTo>
                  <a:cubicBezTo>
                    <a:pt x="5121" y="8618"/>
                    <a:pt x="5639" y="9528"/>
                    <a:pt x="6067" y="10313"/>
                  </a:cubicBezTo>
                  <a:cubicBezTo>
                    <a:pt x="6495" y="11063"/>
                    <a:pt x="6852" y="11705"/>
                    <a:pt x="6852" y="13079"/>
                  </a:cubicBezTo>
                  <a:cubicBezTo>
                    <a:pt x="6852" y="14453"/>
                    <a:pt x="6495" y="15095"/>
                    <a:pt x="6067" y="15845"/>
                  </a:cubicBezTo>
                  <a:cubicBezTo>
                    <a:pt x="5639" y="16648"/>
                    <a:pt x="5121" y="17558"/>
                    <a:pt x="5121" y="19270"/>
                  </a:cubicBezTo>
                  <a:cubicBezTo>
                    <a:pt x="5121" y="21001"/>
                    <a:pt x="5639" y="21911"/>
                    <a:pt x="6067" y="22714"/>
                  </a:cubicBezTo>
                  <a:cubicBezTo>
                    <a:pt x="6495" y="23463"/>
                    <a:pt x="6852" y="24106"/>
                    <a:pt x="6852" y="25480"/>
                  </a:cubicBezTo>
                  <a:cubicBezTo>
                    <a:pt x="6852" y="26854"/>
                    <a:pt x="6495" y="27496"/>
                    <a:pt x="6067" y="28245"/>
                  </a:cubicBezTo>
                  <a:cubicBezTo>
                    <a:pt x="5692" y="28923"/>
                    <a:pt x="5264" y="29691"/>
                    <a:pt x="5157" y="30993"/>
                  </a:cubicBezTo>
                  <a:lnTo>
                    <a:pt x="4247" y="30993"/>
                  </a:lnTo>
                  <a:cubicBezTo>
                    <a:pt x="4354" y="30065"/>
                    <a:pt x="4640" y="29512"/>
                    <a:pt x="4979" y="28905"/>
                  </a:cubicBezTo>
                  <a:cubicBezTo>
                    <a:pt x="5425" y="28103"/>
                    <a:pt x="5924" y="27210"/>
                    <a:pt x="5924" y="25480"/>
                  </a:cubicBezTo>
                  <a:cubicBezTo>
                    <a:pt x="5924" y="23749"/>
                    <a:pt x="5425" y="22839"/>
                    <a:pt x="4979" y="22054"/>
                  </a:cubicBezTo>
                  <a:cubicBezTo>
                    <a:pt x="4568" y="21304"/>
                    <a:pt x="4211" y="20644"/>
                    <a:pt x="4211" y="19270"/>
                  </a:cubicBezTo>
                  <a:cubicBezTo>
                    <a:pt x="4211" y="17914"/>
                    <a:pt x="4568" y="17254"/>
                    <a:pt x="4979" y="16505"/>
                  </a:cubicBezTo>
                  <a:cubicBezTo>
                    <a:pt x="5425" y="15720"/>
                    <a:pt x="5924" y="14810"/>
                    <a:pt x="5924" y="13079"/>
                  </a:cubicBezTo>
                  <a:cubicBezTo>
                    <a:pt x="5924" y="11366"/>
                    <a:pt x="5425" y="10456"/>
                    <a:pt x="4979" y="9653"/>
                  </a:cubicBezTo>
                  <a:cubicBezTo>
                    <a:pt x="4568" y="8904"/>
                    <a:pt x="4211" y="8262"/>
                    <a:pt x="4211" y="6888"/>
                  </a:cubicBezTo>
                  <a:cubicBezTo>
                    <a:pt x="4211" y="5514"/>
                    <a:pt x="4568" y="4871"/>
                    <a:pt x="4979" y="4122"/>
                  </a:cubicBezTo>
                  <a:cubicBezTo>
                    <a:pt x="5371" y="3444"/>
                    <a:pt x="5799" y="2677"/>
                    <a:pt x="5906" y="1374"/>
                  </a:cubicBezTo>
                  <a:close/>
                  <a:moveTo>
                    <a:pt x="10795" y="1374"/>
                  </a:moveTo>
                  <a:cubicBezTo>
                    <a:pt x="10706" y="2302"/>
                    <a:pt x="10403" y="2855"/>
                    <a:pt x="10064" y="3462"/>
                  </a:cubicBezTo>
                  <a:cubicBezTo>
                    <a:pt x="9618" y="4265"/>
                    <a:pt x="9118" y="5157"/>
                    <a:pt x="9118" y="6888"/>
                  </a:cubicBezTo>
                  <a:cubicBezTo>
                    <a:pt x="9118" y="8618"/>
                    <a:pt x="9618" y="9528"/>
                    <a:pt x="10064" y="10313"/>
                  </a:cubicBezTo>
                  <a:cubicBezTo>
                    <a:pt x="10474" y="11063"/>
                    <a:pt x="10831" y="11705"/>
                    <a:pt x="10831" y="13079"/>
                  </a:cubicBezTo>
                  <a:cubicBezTo>
                    <a:pt x="10831" y="14453"/>
                    <a:pt x="10474" y="15095"/>
                    <a:pt x="10064" y="15845"/>
                  </a:cubicBezTo>
                  <a:cubicBezTo>
                    <a:pt x="9618" y="16648"/>
                    <a:pt x="9118" y="17558"/>
                    <a:pt x="9118" y="19270"/>
                  </a:cubicBezTo>
                  <a:cubicBezTo>
                    <a:pt x="9118" y="21001"/>
                    <a:pt x="9618" y="21911"/>
                    <a:pt x="10064" y="22714"/>
                  </a:cubicBezTo>
                  <a:cubicBezTo>
                    <a:pt x="10474" y="23463"/>
                    <a:pt x="10831" y="24106"/>
                    <a:pt x="10831" y="25480"/>
                  </a:cubicBezTo>
                  <a:cubicBezTo>
                    <a:pt x="10831" y="26854"/>
                    <a:pt x="10474" y="27496"/>
                    <a:pt x="10064" y="28245"/>
                  </a:cubicBezTo>
                  <a:cubicBezTo>
                    <a:pt x="9671" y="28923"/>
                    <a:pt x="9261" y="29691"/>
                    <a:pt x="9136" y="30993"/>
                  </a:cubicBezTo>
                  <a:lnTo>
                    <a:pt x="6531" y="30993"/>
                  </a:lnTo>
                  <a:cubicBezTo>
                    <a:pt x="6638" y="30065"/>
                    <a:pt x="6924" y="29512"/>
                    <a:pt x="7263" y="28905"/>
                  </a:cubicBezTo>
                  <a:cubicBezTo>
                    <a:pt x="7709" y="28103"/>
                    <a:pt x="8208" y="27210"/>
                    <a:pt x="8208" y="25480"/>
                  </a:cubicBezTo>
                  <a:cubicBezTo>
                    <a:pt x="8208" y="23749"/>
                    <a:pt x="7709" y="22839"/>
                    <a:pt x="7263" y="22054"/>
                  </a:cubicBezTo>
                  <a:cubicBezTo>
                    <a:pt x="6852" y="21304"/>
                    <a:pt x="6495" y="20644"/>
                    <a:pt x="6495" y="19270"/>
                  </a:cubicBezTo>
                  <a:cubicBezTo>
                    <a:pt x="6495" y="17914"/>
                    <a:pt x="6852" y="17254"/>
                    <a:pt x="7263" y="16505"/>
                  </a:cubicBezTo>
                  <a:cubicBezTo>
                    <a:pt x="7709" y="15720"/>
                    <a:pt x="8208" y="14810"/>
                    <a:pt x="8208" y="13079"/>
                  </a:cubicBezTo>
                  <a:cubicBezTo>
                    <a:pt x="8208" y="11366"/>
                    <a:pt x="7709" y="10456"/>
                    <a:pt x="7263" y="9653"/>
                  </a:cubicBezTo>
                  <a:cubicBezTo>
                    <a:pt x="6852" y="8904"/>
                    <a:pt x="6495" y="8262"/>
                    <a:pt x="6495" y="6888"/>
                  </a:cubicBezTo>
                  <a:cubicBezTo>
                    <a:pt x="6495" y="5514"/>
                    <a:pt x="6852" y="4871"/>
                    <a:pt x="7263" y="4122"/>
                  </a:cubicBezTo>
                  <a:cubicBezTo>
                    <a:pt x="7655" y="3444"/>
                    <a:pt x="8083" y="2677"/>
                    <a:pt x="8190" y="1374"/>
                  </a:cubicBezTo>
                  <a:close/>
                  <a:moveTo>
                    <a:pt x="2409" y="0"/>
                  </a:moveTo>
                  <a:cubicBezTo>
                    <a:pt x="2035" y="0"/>
                    <a:pt x="1731" y="322"/>
                    <a:pt x="1731" y="696"/>
                  </a:cubicBezTo>
                  <a:cubicBezTo>
                    <a:pt x="1731" y="2070"/>
                    <a:pt x="1374" y="2712"/>
                    <a:pt x="946" y="3462"/>
                  </a:cubicBezTo>
                  <a:cubicBezTo>
                    <a:pt x="500" y="4265"/>
                    <a:pt x="1" y="5157"/>
                    <a:pt x="1" y="6888"/>
                  </a:cubicBezTo>
                  <a:cubicBezTo>
                    <a:pt x="1" y="8618"/>
                    <a:pt x="500" y="9510"/>
                    <a:pt x="946" y="10313"/>
                  </a:cubicBezTo>
                  <a:cubicBezTo>
                    <a:pt x="1374" y="11063"/>
                    <a:pt x="1731" y="11705"/>
                    <a:pt x="1731" y="13079"/>
                  </a:cubicBezTo>
                  <a:cubicBezTo>
                    <a:pt x="1731" y="14453"/>
                    <a:pt x="1374" y="15095"/>
                    <a:pt x="946" y="15845"/>
                  </a:cubicBezTo>
                  <a:cubicBezTo>
                    <a:pt x="500" y="16648"/>
                    <a:pt x="1" y="17558"/>
                    <a:pt x="1" y="19270"/>
                  </a:cubicBezTo>
                  <a:cubicBezTo>
                    <a:pt x="1" y="21001"/>
                    <a:pt x="500" y="21911"/>
                    <a:pt x="946" y="22714"/>
                  </a:cubicBezTo>
                  <a:cubicBezTo>
                    <a:pt x="1374" y="23463"/>
                    <a:pt x="1731" y="24106"/>
                    <a:pt x="1731" y="25480"/>
                  </a:cubicBezTo>
                  <a:cubicBezTo>
                    <a:pt x="1731" y="26854"/>
                    <a:pt x="1374" y="27496"/>
                    <a:pt x="946" y="28245"/>
                  </a:cubicBezTo>
                  <a:cubicBezTo>
                    <a:pt x="500" y="29048"/>
                    <a:pt x="1" y="29940"/>
                    <a:pt x="1" y="31671"/>
                  </a:cubicBezTo>
                  <a:cubicBezTo>
                    <a:pt x="1" y="32046"/>
                    <a:pt x="304" y="32349"/>
                    <a:pt x="696" y="32349"/>
                  </a:cubicBezTo>
                  <a:lnTo>
                    <a:pt x="9796" y="32349"/>
                  </a:lnTo>
                  <a:cubicBezTo>
                    <a:pt x="10171" y="32349"/>
                    <a:pt x="10474" y="32046"/>
                    <a:pt x="10474" y="31671"/>
                  </a:cubicBezTo>
                  <a:cubicBezTo>
                    <a:pt x="10474" y="30297"/>
                    <a:pt x="10831" y="29655"/>
                    <a:pt x="11259" y="28905"/>
                  </a:cubicBezTo>
                  <a:cubicBezTo>
                    <a:pt x="11705" y="28103"/>
                    <a:pt x="12205" y="27193"/>
                    <a:pt x="12205" y="25480"/>
                  </a:cubicBezTo>
                  <a:cubicBezTo>
                    <a:pt x="12205" y="23749"/>
                    <a:pt x="11705" y="22839"/>
                    <a:pt x="11259" y="22054"/>
                  </a:cubicBezTo>
                  <a:cubicBezTo>
                    <a:pt x="10831" y="21304"/>
                    <a:pt x="10474" y="20644"/>
                    <a:pt x="10474" y="19270"/>
                  </a:cubicBezTo>
                  <a:cubicBezTo>
                    <a:pt x="10474" y="17914"/>
                    <a:pt x="10831" y="17254"/>
                    <a:pt x="11259" y="16505"/>
                  </a:cubicBezTo>
                  <a:cubicBezTo>
                    <a:pt x="11705" y="15720"/>
                    <a:pt x="12205" y="14810"/>
                    <a:pt x="12205" y="13079"/>
                  </a:cubicBezTo>
                  <a:cubicBezTo>
                    <a:pt x="12205" y="11366"/>
                    <a:pt x="11705" y="10456"/>
                    <a:pt x="11259" y="9653"/>
                  </a:cubicBezTo>
                  <a:cubicBezTo>
                    <a:pt x="10831" y="8904"/>
                    <a:pt x="10474" y="8262"/>
                    <a:pt x="10474" y="6888"/>
                  </a:cubicBezTo>
                  <a:cubicBezTo>
                    <a:pt x="10474" y="5514"/>
                    <a:pt x="10831" y="4871"/>
                    <a:pt x="11259" y="4122"/>
                  </a:cubicBezTo>
                  <a:cubicBezTo>
                    <a:pt x="11705" y="3319"/>
                    <a:pt x="12205" y="2427"/>
                    <a:pt x="12205" y="696"/>
                  </a:cubicBezTo>
                  <a:cubicBezTo>
                    <a:pt x="12205" y="322"/>
                    <a:pt x="11902" y="0"/>
                    <a:pt x="11509" y="0"/>
                  </a:cubicBezTo>
                  <a:close/>
                </a:path>
              </a:pathLst>
            </a:custGeom>
            <a:solidFill>
              <a:srgbClr val="481F10"/>
            </a:solidFill>
            <a:ln w="9525" cap="flat" cmpd="sng">
              <a:solidFill>
                <a:srgbClr val="481F1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40"/>
            <p:cNvSpPr/>
            <p:nvPr/>
          </p:nvSpPr>
          <p:spPr>
            <a:xfrm rot="-3656457">
              <a:off x="3594045" y="4245844"/>
              <a:ext cx="66049" cy="740483"/>
            </a:xfrm>
            <a:custGeom>
              <a:avLst/>
              <a:gdLst/>
              <a:ahLst/>
              <a:cxnLst/>
              <a:rect l="l" t="t" r="r" b="b"/>
              <a:pathLst>
                <a:path w="2642" h="29620" extrusionOk="0">
                  <a:moveTo>
                    <a:pt x="1695" y="0"/>
                  </a:moveTo>
                  <a:cubicBezTo>
                    <a:pt x="1588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49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43" y="28691"/>
                    <a:pt x="36" y="29619"/>
                  </a:cubicBezTo>
                  <a:lnTo>
                    <a:pt x="946" y="29619"/>
                  </a:lnTo>
                  <a:cubicBezTo>
                    <a:pt x="1053" y="28317"/>
                    <a:pt x="1481" y="27549"/>
                    <a:pt x="1856" y="26871"/>
                  </a:cubicBezTo>
                  <a:cubicBezTo>
                    <a:pt x="2284" y="26122"/>
                    <a:pt x="2641" y="25480"/>
                    <a:pt x="2641" y="24106"/>
                  </a:cubicBezTo>
                  <a:cubicBezTo>
                    <a:pt x="2641" y="22732"/>
                    <a:pt x="2284" y="22089"/>
                    <a:pt x="1856" y="21340"/>
                  </a:cubicBezTo>
                  <a:cubicBezTo>
                    <a:pt x="1428" y="20537"/>
                    <a:pt x="910" y="19627"/>
                    <a:pt x="910" y="17914"/>
                  </a:cubicBezTo>
                  <a:cubicBezTo>
                    <a:pt x="910" y="16184"/>
                    <a:pt x="1428" y="15274"/>
                    <a:pt x="1856" y="14471"/>
                  </a:cubicBezTo>
                  <a:cubicBezTo>
                    <a:pt x="2284" y="13721"/>
                    <a:pt x="2641" y="13079"/>
                    <a:pt x="2641" y="11705"/>
                  </a:cubicBezTo>
                  <a:cubicBezTo>
                    <a:pt x="2641" y="10331"/>
                    <a:pt x="2284" y="9689"/>
                    <a:pt x="1856" y="8939"/>
                  </a:cubicBezTo>
                  <a:cubicBezTo>
                    <a:pt x="1428" y="8154"/>
                    <a:pt x="910" y="7244"/>
                    <a:pt x="910" y="5514"/>
                  </a:cubicBezTo>
                  <a:cubicBezTo>
                    <a:pt x="910" y="3783"/>
                    <a:pt x="1428" y="2891"/>
                    <a:pt x="1856" y="2088"/>
                  </a:cubicBezTo>
                  <a:cubicBezTo>
                    <a:pt x="2195" y="1481"/>
                    <a:pt x="2498" y="928"/>
                    <a:pt x="2605" y="0"/>
                  </a:cubicBezTo>
                  <a:close/>
                </a:path>
              </a:pathLst>
            </a:custGeom>
            <a:solidFill>
              <a:srgbClr val="F4CC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40"/>
            <p:cNvSpPr/>
            <p:nvPr/>
          </p:nvSpPr>
          <p:spPr>
            <a:xfrm rot="-3656457">
              <a:off x="3556043" y="4301800"/>
              <a:ext cx="79873" cy="740483"/>
            </a:xfrm>
            <a:custGeom>
              <a:avLst/>
              <a:gdLst/>
              <a:ahLst/>
              <a:cxnLst/>
              <a:rect l="l" t="t" r="r" b="b"/>
              <a:pathLst>
                <a:path w="3195" h="29620" extrusionOk="0">
                  <a:moveTo>
                    <a:pt x="1696" y="0"/>
                  </a:moveTo>
                  <a:cubicBezTo>
                    <a:pt x="1571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49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25" y="28691"/>
                    <a:pt x="36" y="29619"/>
                  </a:cubicBezTo>
                  <a:lnTo>
                    <a:pt x="1499" y="29619"/>
                  </a:lnTo>
                  <a:cubicBezTo>
                    <a:pt x="1606" y="28317"/>
                    <a:pt x="2035" y="27549"/>
                    <a:pt x="2409" y="26871"/>
                  </a:cubicBezTo>
                  <a:cubicBezTo>
                    <a:pt x="2837" y="26122"/>
                    <a:pt x="3194" y="25480"/>
                    <a:pt x="3194" y="24106"/>
                  </a:cubicBezTo>
                  <a:cubicBezTo>
                    <a:pt x="3194" y="22732"/>
                    <a:pt x="2837" y="22089"/>
                    <a:pt x="2409" y="21340"/>
                  </a:cubicBezTo>
                  <a:cubicBezTo>
                    <a:pt x="1981" y="20537"/>
                    <a:pt x="1464" y="19627"/>
                    <a:pt x="1464" y="17914"/>
                  </a:cubicBezTo>
                  <a:cubicBezTo>
                    <a:pt x="1464" y="16184"/>
                    <a:pt x="1981" y="15274"/>
                    <a:pt x="2409" y="14471"/>
                  </a:cubicBezTo>
                  <a:cubicBezTo>
                    <a:pt x="2837" y="13721"/>
                    <a:pt x="3194" y="13079"/>
                    <a:pt x="3194" y="11705"/>
                  </a:cubicBezTo>
                  <a:cubicBezTo>
                    <a:pt x="3194" y="10331"/>
                    <a:pt x="2837" y="9689"/>
                    <a:pt x="2409" y="8939"/>
                  </a:cubicBezTo>
                  <a:cubicBezTo>
                    <a:pt x="1981" y="8154"/>
                    <a:pt x="1464" y="7244"/>
                    <a:pt x="1464" y="5514"/>
                  </a:cubicBezTo>
                  <a:cubicBezTo>
                    <a:pt x="1464" y="3783"/>
                    <a:pt x="1981" y="2891"/>
                    <a:pt x="2409" y="2088"/>
                  </a:cubicBezTo>
                  <a:cubicBezTo>
                    <a:pt x="2748" y="1481"/>
                    <a:pt x="3052" y="928"/>
                    <a:pt x="3159" y="0"/>
                  </a:cubicBezTo>
                  <a:close/>
                </a:path>
              </a:pathLst>
            </a:custGeom>
            <a:solidFill>
              <a:srgbClr val="CA15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40"/>
            <p:cNvSpPr/>
            <p:nvPr/>
          </p:nvSpPr>
          <p:spPr>
            <a:xfrm rot="-3656457">
              <a:off x="3610881" y="4177411"/>
              <a:ext cx="108423" cy="740483"/>
            </a:xfrm>
            <a:custGeom>
              <a:avLst/>
              <a:gdLst/>
              <a:ahLst/>
              <a:cxnLst/>
              <a:rect l="l" t="t" r="r" b="b"/>
              <a:pathLst>
                <a:path w="4337" h="29620" extrusionOk="0">
                  <a:moveTo>
                    <a:pt x="1695" y="0"/>
                  </a:moveTo>
                  <a:cubicBezTo>
                    <a:pt x="1588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31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43" y="28691"/>
                    <a:pt x="36" y="29619"/>
                  </a:cubicBezTo>
                  <a:lnTo>
                    <a:pt x="2641" y="29619"/>
                  </a:lnTo>
                  <a:cubicBezTo>
                    <a:pt x="2766" y="28317"/>
                    <a:pt x="3176" y="27549"/>
                    <a:pt x="3569" y="26871"/>
                  </a:cubicBezTo>
                  <a:cubicBezTo>
                    <a:pt x="3979" y="26122"/>
                    <a:pt x="4336" y="25480"/>
                    <a:pt x="4336" y="24106"/>
                  </a:cubicBezTo>
                  <a:cubicBezTo>
                    <a:pt x="4336" y="22732"/>
                    <a:pt x="3979" y="22089"/>
                    <a:pt x="3569" y="21340"/>
                  </a:cubicBezTo>
                  <a:cubicBezTo>
                    <a:pt x="3123" y="20537"/>
                    <a:pt x="2623" y="19627"/>
                    <a:pt x="2623" y="17914"/>
                  </a:cubicBezTo>
                  <a:cubicBezTo>
                    <a:pt x="2623" y="16184"/>
                    <a:pt x="3123" y="15274"/>
                    <a:pt x="3569" y="14471"/>
                  </a:cubicBezTo>
                  <a:cubicBezTo>
                    <a:pt x="3979" y="13721"/>
                    <a:pt x="4336" y="13079"/>
                    <a:pt x="4336" y="11705"/>
                  </a:cubicBezTo>
                  <a:cubicBezTo>
                    <a:pt x="4336" y="10331"/>
                    <a:pt x="3979" y="9689"/>
                    <a:pt x="3569" y="8939"/>
                  </a:cubicBezTo>
                  <a:cubicBezTo>
                    <a:pt x="3123" y="8154"/>
                    <a:pt x="2623" y="7244"/>
                    <a:pt x="2623" y="5514"/>
                  </a:cubicBezTo>
                  <a:cubicBezTo>
                    <a:pt x="2623" y="3783"/>
                    <a:pt x="3123" y="2891"/>
                    <a:pt x="3569" y="2088"/>
                  </a:cubicBezTo>
                  <a:cubicBezTo>
                    <a:pt x="3908" y="1481"/>
                    <a:pt x="4211" y="928"/>
                    <a:pt x="4300" y="0"/>
                  </a:cubicBezTo>
                  <a:close/>
                </a:path>
              </a:pathLst>
            </a:custGeom>
            <a:solidFill>
              <a:srgbClr val="CA15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12" name="Google Shape;2112;p40"/>
          <p:cNvGrpSpPr/>
          <p:nvPr/>
        </p:nvGrpSpPr>
        <p:grpSpPr>
          <a:xfrm rot="-2338694" flipH="1">
            <a:off x="2349127" y="1828245"/>
            <a:ext cx="244787" cy="195022"/>
            <a:chOff x="-602987" y="2563895"/>
            <a:chExt cx="640505" cy="510186"/>
          </a:xfrm>
        </p:grpSpPr>
        <p:sp>
          <p:nvSpPr>
            <p:cNvPr id="2113" name="Google Shape;2113;p40"/>
            <p:cNvSpPr/>
            <p:nvPr/>
          </p:nvSpPr>
          <p:spPr>
            <a:xfrm>
              <a:off x="-602987" y="2563895"/>
              <a:ext cx="640505" cy="510186"/>
            </a:xfrm>
            <a:custGeom>
              <a:avLst/>
              <a:gdLst/>
              <a:ahLst/>
              <a:cxnLst/>
              <a:rect l="l" t="t" r="r" b="b"/>
              <a:pathLst>
                <a:path w="5577" h="4442" extrusionOk="0">
                  <a:moveTo>
                    <a:pt x="2143" y="1"/>
                  </a:moveTo>
                  <a:cubicBezTo>
                    <a:pt x="1373" y="1"/>
                    <a:pt x="443" y="260"/>
                    <a:pt x="90" y="1400"/>
                  </a:cubicBezTo>
                  <a:cubicBezTo>
                    <a:pt x="90" y="1418"/>
                    <a:pt x="81" y="1436"/>
                    <a:pt x="81" y="1454"/>
                  </a:cubicBezTo>
                  <a:cubicBezTo>
                    <a:pt x="54" y="1623"/>
                    <a:pt x="1" y="2435"/>
                    <a:pt x="938" y="2854"/>
                  </a:cubicBezTo>
                  <a:cubicBezTo>
                    <a:pt x="1098" y="2926"/>
                    <a:pt x="1170" y="3104"/>
                    <a:pt x="1107" y="3265"/>
                  </a:cubicBezTo>
                  <a:lnTo>
                    <a:pt x="1009" y="3532"/>
                  </a:lnTo>
                  <a:cubicBezTo>
                    <a:pt x="946" y="3711"/>
                    <a:pt x="1045" y="3907"/>
                    <a:pt x="1223" y="3961"/>
                  </a:cubicBezTo>
                  <a:lnTo>
                    <a:pt x="2820" y="4424"/>
                  </a:lnTo>
                  <a:cubicBezTo>
                    <a:pt x="2853" y="4436"/>
                    <a:pt x="2886" y="4441"/>
                    <a:pt x="2919" y="4441"/>
                  </a:cubicBezTo>
                  <a:cubicBezTo>
                    <a:pt x="3063" y="4441"/>
                    <a:pt x="3194" y="4336"/>
                    <a:pt x="3230" y="4184"/>
                  </a:cubicBezTo>
                  <a:lnTo>
                    <a:pt x="3311" y="3827"/>
                  </a:lnTo>
                  <a:cubicBezTo>
                    <a:pt x="3343" y="3675"/>
                    <a:pt x="3475" y="3573"/>
                    <a:pt x="3631" y="3573"/>
                  </a:cubicBezTo>
                  <a:cubicBezTo>
                    <a:pt x="3649" y="3573"/>
                    <a:pt x="3667" y="3574"/>
                    <a:pt x="3685" y="3577"/>
                  </a:cubicBezTo>
                  <a:cubicBezTo>
                    <a:pt x="3753" y="3587"/>
                    <a:pt x="3830" y="3594"/>
                    <a:pt x="3912" y="3594"/>
                  </a:cubicBezTo>
                  <a:cubicBezTo>
                    <a:pt x="4324" y="3594"/>
                    <a:pt x="4870" y="3413"/>
                    <a:pt x="5130" y="2542"/>
                  </a:cubicBezTo>
                  <a:cubicBezTo>
                    <a:pt x="5576" y="1043"/>
                    <a:pt x="3676" y="294"/>
                    <a:pt x="3212" y="151"/>
                  </a:cubicBezTo>
                  <a:cubicBezTo>
                    <a:pt x="3035" y="100"/>
                    <a:pt x="2620" y="1"/>
                    <a:pt x="2143" y="1"/>
                  </a:cubicBezTo>
                  <a:close/>
                </a:path>
              </a:pathLst>
            </a:custGeom>
            <a:solidFill>
              <a:srgbClr val="F4CC9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40"/>
            <p:cNvSpPr/>
            <p:nvPr/>
          </p:nvSpPr>
          <p:spPr>
            <a:xfrm>
              <a:off x="-222844" y="2847239"/>
              <a:ext cx="99458" cy="156203"/>
            </a:xfrm>
            <a:custGeom>
              <a:avLst/>
              <a:gdLst/>
              <a:ahLst/>
              <a:cxnLst/>
              <a:rect l="l" t="t" r="r" b="b"/>
              <a:pathLst>
                <a:path w="866" h="1360" extrusionOk="0">
                  <a:moveTo>
                    <a:pt x="421" y="0"/>
                  </a:moveTo>
                  <a:cubicBezTo>
                    <a:pt x="330" y="0"/>
                    <a:pt x="242" y="65"/>
                    <a:pt x="224" y="164"/>
                  </a:cubicBezTo>
                  <a:lnTo>
                    <a:pt x="1" y="1360"/>
                  </a:lnTo>
                  <a:lnTo>
                    <a:pt x="286" y="905"/>
                  </a:lnTo>
                  <a:cubicBezTo>
                    <a:pt x="344" y="922"/>
                    <a:pt x="395" y="929"/>
                    <a:pt x="441" y="929"/>
                  </a:cubicBezTo>
                  <a:cubicBezTo>
                    <a:pt x="683" y="929"/>
                    <a:pt x="759" y="726"/>
                    <a:pt x="759" y="726"/>
                  </a:cubicBezTo>
                  <a:cubicBezTo>
                    <a:pt x="866" y="369"/>
                    <a:pt x="705" y="155"/>
                    <a:pt x="536" y="39"/>
                  </a:cubicBezTo>
                  <a:cubicBezTo>
                    <a:pt x="501" y="12"/>
                    <a:pt x="461" y="0"/>
                    <a:pt x="421" y="0"/>
                  </a:cubicBezTo>
                  <a:close/>
                </a:path>
              </a:pathLst>
            </a:custGeom>
            <a:solidFill>
              <a:srgbClr val="A27D50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40"/>
            <p:cNvSpPr/>
            <p:nvPr/>
          </p:nvSpPr>
          <p:spPr>
            <a:xfrm>
              <a:off x="-519953" y="2772814"/>
              <a:ext cx="104396" cy="161027"/>
            </a:xfrm>
            <a:custGeom>
              <a:avLst/>
              <a:gdLst/>
              <a:ahLst/>
              <a:cxnLst/>
              <a:rect l="l" t="t" r="r" b="b"/>
              <a:pathLst>
                <a:path w="909" h="1402" extrusionOk="0">
                  <a:moveTo>
                    <a:pt x="673" y="0"/>
                  </a:moveTo>
                  <a:cubicBezTo>
                    <a:pt x="669" y="0"/>
                    <a:pt x="665" y="0"/>
                    <a:pt x="661" y="0"/>
                  </a:cubicBezTo>
                  <a:cubicBezTo>
                    <a:pt x="464" y="9"/>
                    <a:pt x="215" y="99"/>
                    <a:pt x="108" y="455"/>
                  </a:cubicBezTo>
                  <a:cubicBezTo>
                    <a:pt x="108" y="455"/>
                    <a:pt x="0" y="803"/>
                    <a:pt x="402" y="919"/>
                  </a:cubicBezTo>
                  <a:lnTo>
                    <a:pt x="393" y="1401"/>
                  </a:lnTo>
                  <a:lnTo>
                    <a:pt x="857" y="277"/>
                  </a:lnTo>
                  <a:cubicBezTo>
                    <a:pt x="909" y="147"/>
                    <a:pt x="818" y="0"/>
                    <a:pt x="673" y="0"/>
                  </a:cubicBezTo>
                  <a:close/>
                </a:path>
              </a:pathLst>
            </a:custGeom>
            <a:solidFill>
              <a:srgbClr val="A27D50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16" name="Google Shape;2116;p40"/>
          <p:cNvSpPr/>
          <p:nvPr/>
        </p:nvSpPr>
        <p:spPr>
          <a:xfrm rot="444108" flipH="1">
            <a:off x="2319371" y="2325642"/>
            <a:ext cx="298836" cy="283934"/>
          </a:xfrm>
          <a:custGeom>
            <a:avLst/>
            <a:gdLst/>
            <a:ahLst/>
            <a:cxnLst/>
            <a:rect l="l" t="t" r="r" b="b"/>
            <a:pathLst>
              <a:path w="7022" h="6671" extrusionOk="0">
                <a:moveTo>
                  <a:pt x="3015" y="868"/>
                </a:moveTo>
                <a:cubicBezTo>
                  <a:pt x="3190" y="868"/>
                  <a:pt x="3334" y="889"/>
                  <a:pt x="3408" y="925"/>
                </a:cubicBezTo>
                <a:cubicBezTo>
                  <a:pt x="3426" y="1006"/>
                  <a:pt x="3444" y="1131"/>
                  <a:pt x="3462" y="1238"/>
                </a:cubicBezTo>
                <a:cubicBezTo>
                  <a:pt x="3515" y="1630"/>
                  <a:pt x="3578" y="2076"/>
                  <a:pt x="3934" y="2281"/>
                </a:cubicBezTo>
                <a:cubicBezTo>
                  <a:pt x="4015" y="2327"/>
                  <a:pt x="4125" y="2367"/>
                  <a:pt x="4263" y="2367"/>
                </a:cubicBezTo>
                <a:cubicBezTo>
                  <a:pt x="4368" y="2367"/>
                  <a:pt x="4491" y="2343"/>
                  <a:pt x="4630" y="2281"/>
                </a:cubicBezTo>
                <a:cubicBezTo>
                  <a:pt x="4773" y="2219"/>
                  <a:pt x="4889" y="2157"/>
                  <a:pt x="4996" y="2103"/>
                </a:cubicBezTo>
                <a:cubicBezTo>
                  <a:pt x="5209" y="1996"/>
                  <a:pt x="5310" y="1950"/>
                  <a:pt x="5390" y="1950"/>
                </a:cubicBezTo>
                <a:cubicBezTo>
                  <a:pt x="5450" y="1950"/>
                  <a:pt x="5499" y="1977"/>
                  <a:pt x="5576" y="2023"/>
                </a:cubicBezTo>
                <a:cubicBezTo>
                  <a:pt x="5915" y="2228"/>
                  <a:pt x="6138" y="2594"/>
                  <a:pt x="6138" y="2710"/>
                </a:cubicBezTo>
                <a:cubicBezTo>
                  <a:pt x="6022" y="2799"/>
                  <a:pt x="5897" y="2888"/>
                  <a:pt x="5772" y="2959"/>
                </a:cubicBezTo>
                <a:cubicBezTo>
                  <a:pt x="5451" y="3165"/>
                  <a:pt x="5085" y="3397"/>
                  <a:pt x="4960" y="3852"/>
                </a:cubicBezTo>
                <a:cubicBezTo>
                  <a:pt x="4835" y="4298"/>
                  <a:pt x="5121" y="4592"/>
                  <a:pt x="5281" y="4770"/>
                </a:cubicBezTo>
                <a:cubicBezTo>
                  <a:pt x="5424" y="4922"/>
                  <a:pt x="5504" y="5011"/>
                  <a:pt x="5522" y="5172"/>
                </a:cubicBezTo>
                <a:cubicBezTo>
                  <a:pt x="5522" y="5190"/>
                  <a:pt x="5496" y="5288"/>
                  <a:pt x="5326" y="5422"/>
                </a:cubicBezTo>
                <a:cubicBezTo>
                  <a:pt x="5041" y="5671"/>
                  <a:pt x="4657" y="5796"/>
                  <a:pt x="4523" y="5796"/>
                </a:cubicBezTo>
                <a:cubicBezTo>
                  <a:pt x="4425" y="5716"/>
                  <a:pt x="4282" y="5439"/>
                  <a:pt x="4202" y="5279"/>
                </a:cubicBezTo>
                <a:cubicBezTo>
                  <a:pt x="4006" y="4913"/>
                  <a:pt x="3827" y="4565"/>
                  <a:pt x="3453" y="4565"/>
                </a:cubicBezTo>
                <a:cubicBezTo>
                  <a:pt x="3033" y="4565"/>
                  <a:pt x="2900" y="4984"/>
                  <a:pt x="2766" y="5386"/>
                </a:cubicBezTo>
                <a:cubicBezTo>
                  <a:pt x="2730" y="5502"/>
                  <a:pt x="2668" y="5689"/>
                  <a:pt x="2614" y="5796"/>
                </a:cubicBezTo>
                <a:cubicBezTo>
                  <a:pt x="2471" y="5787"/>
                  <a:pt x="2204" y="5752"/>
                  <a:pt x="1909" y="5671"/>
                </a:cubicBezTo>
                <a:cubicBezTo>
                  <a:pt x="1481" y="5555"/>
                  <a:pt x="1294" y="5422"/>
                  <a:pt x="1240" y="5368"/>
                </a:cubicBezTo>
                <a:cubicBezTo>
                  <a:pt x="1240" y="5297"/>
                  <a:pt x="1249" y="5225"/>
                  <a:pt x="1249" y="5154"/>
                </a:cubicBezTo>
                <a:cubicBezTo>
                  <a:pt x="1285" y="4663"/>
                  <a:pt x="1321" y="4271"/>
                  <a:pt x="1178" y="3950"/>
                </a:cubicBezTo>
                <a:cubicBezTo>
                  <a:pt x="1080" y="3718"/>
                  <a:pt x="1044" y="3566"/>
                  <a:pt x="1071" y="3459"/>
                </a:cubicBezTo>
                <a:cubicBezTo>
                  <a:pt x="1285" y="3388"/>
                  <a:pt x="1570" y="3245"/>
                  <a:pt x="1695" y="2951"/>
                </a:cubicBezTo>
                <a:cubicBezTo>
                  <a:pt x="1775" y="2754"/>
                  <a:pt x="1811" y="2442"/>
                  <a:pt x="1508" y="2049"/>
                </a:cubicBezTo>
                <a:cubicBezTo>
                  <a:pt x="1410" y="1925"/>
                  <a:pt x="1374" y="1818"/>
                  <a:pt x="1383" y="1728"/>
                </a:cubicBezTo>
                <a:cubicBezTo>
                  <a:pt x="1419" y="1505"/>
                  <a:pt x="1838" y="1220"/>
                  <a:pt x="1972" y="1131"/>
                </a:cubicBezTo>
                <a:cubicBezTo>
                  <a:pt x="2241" y="944"/>
                  <a:pt x="2682" y="868"/>
                  <a:pt x="3015" y="868"/>
                </a:cubicBezTo>
                <a:close/>
                <a:moveTo>
                  <a:pt x="2999" y="1"/>
                </a:moveTo>
                <a:cubicBezTo>
                  <a:pt x="2461" y="1"/>
                  <a:pt x="1863" y="154"/>
                  <a:pt x="1481" y="417"/>
                </a:cubicBezTo>
                <a:cubicBezTo>
                  <a:pt x="1053" y="702"/>
                  <a:pt x="616" y="1068"/>
                  <a:pt x="527" y="1595"/>
                </a:cubicBezTo>
                <a:cubicBezTo>
                  <a:pt x="482" y="1925"/>
                  <a:pt x="580" y="2255"/>
                  <a:pt x="821" y="2576"/>
                </a:cubicBezTo>
                <a:cubicBezTo>
                  <a:pt x="839" y="2585"/>
                  <a:pt x="848" y="2603"/>
                  <a:pt x="857" y="2612"/>
                </a:cubicBezTo>
                <a:cubicBezTo>
                  <a:pt x="812" y="2629"/>
                  <a:pt x="767" y="2647"/>
                  <a:pt x="723" y="2647"/>
                </a:cubicBezTo>
                <a:lnTo>
                  <a:pt x="553" y="2674"/>
                </a:lnTo>
                <a:lnTo>
                  <a:pt x="437" y="2817"/>
                </a:lnTo>
                <a:cubicBezTo>
                  <a:pt x="0" y="3388"/>
                  <a:pt x="277" y="4039"/>
                  <a:pt x="384" y="4289"/>
                </a:cubicBezTo>
                <a:cubicBezTo>
                  <a:pt x="437" y="4414"/>
                  <a:pt x="411" y="4744"/>
                  <a:pt x="393" y="5092"/>
                </a:cubicBezTo>
                <a:cubicBezTo>
                  <a:pt x="384" y="5172"/>
                  <a:pt x="375" y="5261"/>
                  <a:pt x="366" y="5359"/>
                </a:cubicBezTo>
                <a:cubicBezTo>
                  <a:pt x="357" y="5520"/>
                  <a:pt x="393" y="5761"/>
                  <a:pt x="643" y="6001"/>
                </a:cubicBezTo>
                <a:cubicBezTo>
                  <a:pt x="1106" y="6448"/>
                  <a:pt x="2230" y="6671"/>
                  <a:pt x="2703" y="6671"/>
                </a:cubicBezTo>
                <a:cubicBezTo>
                  <a:pt x="2739" y="6671"/>
                  <a:pt x="2784" y="6671"/>
                  <a:pt x="2810" y="6662"/>
                </a:cubicBezTo>
                <a:cubicBezTo>
                  <a:pt x="3212" y="6617"/>
                  <a:pt x="3390" y="6242"/>
                  <a:pt x="3524" y="5850"/>
                </a:cubicBezTo>
                <a:cubicBezTo>
                  <a:pt x="3685" y="6153"/>
                  <a:pt x="3872" y="6448"/>
                  <a:pt x="4148" y="6581"/>
                </a:cubicBezTo>
                <a:cubicBezTo>
                  <a:pt x="4261" y="6639"/>
                  <a:pt x="4388" y="6663"/>
                  <a:pt x="4520" y="6663"/>
                </a:cubicBezTo>
                <a:cubicBezTo>
                  <a:pt x="4962" y="6663"/>
                  <a:pt x="5464" y="6394"/>
                  <a:pt x="5719" y="6216"/>
                </a:cubicBezTo>
                <a:cubicBezTo>
                  <a:pt x="6200" y="5877"/>
                  <a:pt x="6432" y="5466"/>
                  <a:pt x="6388" y="5065"/>
                </a:cubicBezTo>
                <a:cubicBezTo>
                  <a:pt x="6325" y="4619"/>
                  <a:pt x="6075" y="4351"/>
                  <a:pt x="5915" y="4173"/>
                </a:cubicBezTo>
                <a:cubicBezTo>
                  <a:pt x="5879" y="4137"/>
                  <a:pt x="5826" y="4083"/>
                  <a:pt x="5808" y="4057"/>
                </a:cubicBezTo>
                <a:cubicBezTo>
                  <a:pt x="5852" y="3932"/>
                  <a:pt x="6031" y="3825"/>
                  <a:pt x="6236" y="3691"/>
                </a:cubicBezTo>
                <a:cubicBezTo>
                  <a:pt x="6379" y="3602"/>
                  <a:pt x="6539" y="3504"/>
                  <a:pt x="6691" y="3379"/>
                </a:cubicBezTo>
                <a:cubicBezTo>
                  <a:pt x="6914" y="3200"/>
                  <a:pt x="7021" y="2942"/>
                  <a:pt x="7003" y="2656"/>
                </a:cubicBezTo>
                <a:cubicBezTo>
                  <a:pt x="6968" y="2130"/>
                  <a:pt x="6486" y="1568"/>
                  <a:pt x="6031" y="1282"/>
                </a:cubicBezTo>
                <a:cubicBezTo>
                  <a:pt x="5795" y="1138"/>
                  <a:pt x="5587" y="1084"/>
                  <a:pt x="5397" y="1084"/>
                </a:cubicBezTo>
                <a:cubicBezTo>
                  <a:pt x="5105" y="1084"/>
                  <a:pt x="4856" y="1212"/>
                  <a:pt x="4612" y="1336"/>
                </a:cubicBezTo>
                <a:cubicBezTo>
                  <a:pt x="4532" y="1371"/>
                  <a:pt x="4452" y="1407"/>
                  <a:pt x="4372" y="1452"/>
                </a:cubicBezTo>
                <a:cubicBezTo>
                  <a:pt x="4345" y="1354"/>
                  <a:pt x="4327" y="1211"/>
                  <a:pt x="4318" y="1122"/>
                </a:cubicBezTo>
                <a:cubicBezTo>
                  <a:pt x="4291" y="934"/>
                  <a:pt x="4264" y="747"/>
                  <a:pt x="4211" y="586"/>
                </a:cubicBezTo>
                <a:cubicBezTo>
                  <a:pt x="4148" y="426"/>
                  <a:pt x="4006" y="203"/>
                  <a:pt x="3631" y="87"/>
                </a:cubicBezTo>
                <a:cubicBezTo>
                  <a:pt x="3445" y="28"/>
                  <a:pt x="3227" y="1"/>
                  <a:pt x="2999" y="1"/>
                </a:cubicBezTo>
                <a:close/>
              </a:path>
            </a:pathLst>
          </a:custGeom>
          <a:solidFill>
            <a:srgbClr val="4A9E4A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17" name="Google Shape;2117;p40"/>
          <p:cNvGrpSpPr/>
          <p:nvPr/>
        </p:nvGrpSpPr>
        <p:grpSpPr>
          <a:xfrm rot="2130692" flipH="1">
            <a:off x="6513215" y="1562205"/>
            <a:ext cx="244793" cy="195016"/>
            <a:chOff x="-602987" y="2563895"/>
            <a:chExt cx="640505" cy="510186"/>
          </a:xfrm>
        </p:grpSpPr>
        <p:sp>
          <p:nvSpPr>
            <p:cNvPr id="2118" name="Google Shape;2118;p40"/>
            <p:cNvSpPr/>
            <p:nvPr/>
          </p:nvSpPr>
          <p:spPr>
            <a:xfrm>
              <a:off x="-602987" y="2563895"/>
              <a:ext cx="640505" cy="510186"/>
            </a:xfrm>
            <a:custGeom>
              <a:avLst/>
              <a:gdLst/>
              <a:ahLst/>
              <a:cxnLst/>
              <a:rect l="l" t="t" r="r" b="b"/>
              <a:pathLst>
                <a:path w="5577" h="4442" extrusionOk="0">
                  <a:moveTo>
                    <a:pt x="2143" y="1"/>
                  </a:moveTo>
                  <a:cubicBezTo>
                    <a:pt x="1373" y="1"/>
                    <a:pt x="443" y="260"/>
                    <a:pt x="90" y="1400"/>
                  </a:cubicBezTo>
                  <a:cubicBezTo>
                    <a:pt x="90" y="1418"/>
                    <a:pt x="81" y="1436"/>
                    <a:pt x="81" y="1454"/>
                  </a:cubicBezTo>
                  <a:cubicBezTo>
                    <a:pt x="54" y="1623"/>
                    <a:pt x="1" y="2435"/>
                    <a:pt x="938" y="2854"/>
                  </a:cubicBezTo>
                  <a:cubicBezTo>
                    <a:pt x="1098" y="2926"/>
                    <a:pt x="1170" y="3104"/>
                    <a:pt x="1107" y="3265"/>
                  </a:cubicBezTo>
                  <a:lnTo>
                    <a:pt x="1009" y="3532"/>
                  </a:lnTo>
                  <a:cubicBezTo>
                    <a:pt x="946" y="3711"/>
                    <a:pt x="1045" y="3907"/>
                    <a:pt x="1223" y="3961"/>
                  </a:cubicBezTo>
                  <a:lnTo>
                    <a:pt x="2820" y="4424"/>
                  </a:lnTo>
                  <a:cubicBezTo>
                    <a:pt x="2853" y="4436"/>
                    <a:pt x="2886" y="4441"/>
                    <a:pt x="2919" y="4441"/>
                  </a:cubicBezTo>
                  <a:cubicBezTo>
                    <a:pt x="3063" y="4441"/>
                    <a:pt x="3194" y="4336"/>
                    <a:pt x="3230" y="4184"/>
                  </a:cubicBezTo>
                  <a:lnTo>
                    <a:pt x="3311" y="3827"/>
                  </a:lnTo>
                  <a:cubicBezTo>
                    <a:pt x="3343" y="3675"/>
                    <a:pt x="3475" y="3573"/>
                    <a:pt x="3631" y="3573"/>
                  </a:cubicBezTo>
                  <a:cubicBezTo>
                    <a:pt x="3649" y="3573"/>
                    <a:pt x="3667" y="3574"/>
                    <a:pt x="3685" y="3577"/>
                  </a:cubicBezTo>
                  <a:cubicBezTo>
                    <a:pt x="3753" y="3587"/>
                    <a:pt x="3830" y="3594"/>
                    <a:pt x="3912" y="3594"/>
                  </a:cubicBezTo>
                  <a:cubicBezTo>
                    <a:pt x="4324" y="3594"/>
                    <a:pt x="4870" y="3413"/>
                    <a:pt x="5130" y="2542"/>
                  </a:cubicBezTo>
                  <a:cubicBezTo>
                    <a:pt x="5576" y="1043"/>
                    <a:pt x="3676" y="294"/>
                    <a:pt x="3212" y="151"/>
                  </a:cubicBezTo>
                  <a:cubicBezTo>
                    <a:pt x="3035" y="100"/>
                    <a:pt x="2620" y="1"/>
                    <a:pt x="2143" y="1"/>
                  </a:cubicBezTo>
                  <a:close/>
                </a:path>
              </a:pathLst>
            </a:custGeom>
            <a:solidFill>
              <a:srgbClr val="F4CC9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40"/>
            <p:cNvSpPr/>
            <p:nvPr/>
          </p:nvSpPr>
          <p:spPr>
            <a:xfrm>
              <a:off x="-222844" y="2847239"/>
              <a:ext cx="99458" cy="156203"/>
            </a:xfrm>
            <a:custGeom>
              <a:avLst/>
              <a:gdLst/>
              <a:ahLst/>
              <a:cxnLst/>
              <a:rect l="l" t="t" r="r" b="b"/>
              <a:pathLst>
                <a:path w="866" h="1360" extrusionOk="0">
                  <a:moveTo>
                    <a:pt x="421" y="0"/>
                  </a:moveTo>
                  <a:cubicBezTo>
                    <a:pt x="330" y="0"/>
                    <a:pt x="242" y="65"/>
                    <a:pt x="224" y="164"/>
                  </a:cubicBezTo>
                  <a:lnTo>
                    <a:pt x="1" y="1360"/>
                  </a:lnTo>
                  <a:lnTo>
                    <a:pt x="286" y="905"/>
                  </a:lnTo>
                  <a:cubicBezTo>
                    <a:pt x="344" y="922"/>
                    <a:pt x="395" y="929"/>
                    <a:pt x="441" y="929"/>
                  </a:cubicBezTo>
                  <a:cubicBezTo>
                    <a:pt x="683" y="929"/>
                    <a:pt x="759" y="726"/>
                    <a:pt x="759" y="726"/>
                  </a:cubicBezTo>
                  <a:cubicBezTo>
                    <a:pt x="866" y="369"/>
                    <a:pt x="705" y="155"/>
                    <a:pt x="536" y="39"/>
                  </a:cubicBezTo>
                  <a:cubicBezTo>
                    <a:pt x="501" y="12"/>
                    <a:pt x="461" y="0"/>
                    <a:pt x="421" y="0"/>
                  </a:cubicBezTo>
                  <a:close/>
                </a:path>
              </a:pathLst>
            </a:custGeom>
            <a:solidFill>
              <a:srgbClr val="A27D50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40"/>
            <p:cNvSpPr/>
            <p:nvPr/>
          </p:nvSpPr>
          <p:spPr>
            <a:xfrm>
              <a:off x="-519953" y="2772814"/>
              <a:ext cx="104396" cy="161027"/>
            </a:xfrm>
            <a:custGeom>
              <a:avLst/>
              <a:gdLst/>
              <a:ahLst/>
              <a:cxnLst/>
              <a:rect l="l" t="t" r="r" b="b"/>
              <a:pathLst>
                <a:path w="909" h="1402" extrusionOk="0">
                  <a:moveTo>
                    <a:pt x="673" y="0"/>
                  </a:moveTo>
                  <a:cubicBezTo>
                    <a:pt x="669" y="0"/>
                    <a:pt x="665" y="0"/>
                    <a:pt x="661" y="0"/>
                  </a:cubicBezTo>
                  <a:cubicBezTo>
                    <a:pt x="464" y="9"/>
                    <a:pt x="215" y="99"/>
                    <a:pt x="108" y="455"/>
                  </a:cubicBezTo>
                  <a:cubicBezTo>
                    <a:pt x="108" y="455"/>
                    <a:pt x="0" y="803"/>
                    <a:pt x="402" y="919"/>
                  </a:cubicBezTo>
                  <a:lnTo>
                    <a:pt x="393" y="1401"/>
                  </a:lnTo>
                  <a:lnTo>
                    <a:pt x="857" y="277"/>
                  </a:lnTo>
                  <a:cubicBezTo>
                    <a:pt x="909" y="147"/>
                    <a:pt x="818" y="0"/>
                    <a:pt x="673" y="0"/>
                  </a:cubicBezTo>
                  <a:close/>
                </a:path>
              </a:pathLst>
            </a:custGeom>
            <a:solidFill>
              <a:srgbClr val="A27D50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21" name="Google Shape;2121;p40"/>
          <p:cNvGrpSpPr/>
          <p:nvPr/>
        </p:nvGrpSpPr>
        <p:grpSpPr>
          <a:xfrm rot="2364588" flipH="1">
            <a:off x="6772396" y="2139761"/>
            <a:ext cx="355056" cy="273838"/>
            <a:chOff x="3206237" y="4273754"/>
            <a:chExt cx="855128" cy="659520"/>
          </a:xfrm>
        </p:grpSpPr>
        <p:sp>
          <p:nvSpPr>
            <p:cNvPr id="2122" name="Google Shape;2122;p40"/>
            <p:cNvSpPr/>
            <p:nvPr/>
          </p:nvSpPr>
          <p:spPr>
            <a:xfrm rot="-3656457">
              <a:off x="3481242" y="4199148"/>
              <a:ext cx="305118" cy="808732"/>
            </a:xfrm>
            <a:custGeom>
              <a:avLst/>
              <a:gdLst/>
              <a:ahLst/>
              <a:cxnLst/>
              <a:rect l="l" t="t" r="r" b="b"/>
              <a:pathLst>
                <a:path w="12205" h="32350" extrusionOk="0">
                  <a:moveTo>
                    <a:pt x="4533" y="1374"/>
                  </a:moveTo>
                  <a:cubicBezTo>
                    <a:pt x="4426" y="2302"/>
                    <a:pt x="4122" y="2855"/>
                    <a:pt x="3783" y="3462"/>
                  </a:cubicBezTo>
                  <a:cubicBezTo>
                    <a:pt x="3355" y="4265"/>
                    <a:pt x="2838" y="5157"/>
                    <a:pt x="2838" y="6888"/>
                  </a:cubicBezTo>
                  <a:cubicBezTo>
                    <a:pt x="2838" y="8618"/>
                    <a:pt x="3355" y="9528"/>
                    <a:pt x="3783" y="10313"/>
                  </a:cubicBezTo>
                  <a:cubicBezTo>
                    <a:pt x="4211" y="11063"/>
                    <a:pt x="4568" y="11705"/>
                    <a:pt x="4568" y="13079"/>
                  </a:cubicBezTo>
                  <a:cubicBezTo>
                    <a:pt x="4568" y="14453"/>
                    <a:pt x="4211" y="15095"/>
                    <a:pt x="3783" y="15845"/>
                  </a:cubicBezTo>
                  <a:cubicBezTo>
                    <a:pt x="3355" y="16648"/>
                    <a:pt x="2838" y="17558"/>
                    <a:pt x="2838" y="19270"/>
                  </a:cubicBezTo>
                  <a:cubicBezTo>
                    <a:pt x="2838" y="21001"/>
                    <a:pt x="3355" y="21911"/>
                    <a:pt x="3783" y="22714"/>
                  </a:cubicBezTo>
                  <a:cubicBezTo>
                    <a:pt x="4211" y="23463"/>
                    <a:pt x="4568" y="24106"/>
                    <a:pt x="4568" y="25480"/>
                  </a:cubicBezTo>
                  <a:cubicBezTo>
                    <a:pt x="4568" y="26854"/>
                    <a:pt x="4211" y="27496"/>
                    <a:pt x="3783" y="28245"/>
                  </a:cubicBezTo>
                  <a:cubicBezTo>
                    <a:pt x="3409" y="28923"/>
                    <a:pt x="2980" y="29691"/>
                    <a:pt x="2873" y="30993"/>
                  </a:cubicBezTo>
                  <a:lnTo>
                    <a:pt x="1410" y="30993"/>
                  </a:lnTo>
                  <a:cubicBezTo>
                    <a:pt x="1499" y="30065"/>
                    <a:pt x="1803" y="29512"/>
                    <a:pt x="2142" y="28905"/>
                  </a:cubicBezTo>
                  <a:cubicBezTo>
                    <a:pt x="2588" y="28103"/>
                    <a:pt x="3087" y="27210"/>
                    <a:pt x="3087" y="25480"/>
                  </a:cubicBezTo>
                  <a:cubicBezTo>
                    <a:pt x="3087" y="23749"/>
                    <a:pt x="2588" y="22839"/>
                    <a:pt x="2142" y="22054"/>
                  </a:cubicBezTo>
                  <a:cubicBezTo>
                    <a:pt x="1731" y="21304"/>
                    <a:pt x="1374" y="20644"/>
                    <a:pt x="1374" y="19270"/>
                  </a:cubicBezTo>
                  <a:cubicBezTo>
                    <a:pt x="1374" y="17914"/>
                    <a:pt x="1731" y="17254"/>
                    <a:pt x="2142" y="16505"/>
                  </a:cubicBezTo>
                  <a:cubicBezTo>
                    <a:pt x="2588" y="15720"/>
                    <a:pt x="3087" y="14810"/>
                    <a:pt x="3087" y="13079"/>
                  </a:cubicBezTo>
                  <a:cubicBezTo>
                    <a:pt x="3087" y="11366"/>
                    <a:pt x="2588" y="10456"/>
                    <a:pt x="2142" y="9653"/>
                  </a:cubicBezTo>
                  <a:cubicBezTo>
                    <a:pt x="1731" y="8904"/>
                    <a:pt x="1374" y="8262"/>
                    <a:pt x="1374" y="6888"/>
                  </a:cubicBezTo>
                  <a:cubicBezTo>
                    <a:pt x="1374" y="5514"/>
                    <a:pt x="1731" y="4871"/>
                    <a:pt x="2142" y="4122"/>
                  </a:cubicBezTo>
                  <a:cubicBezTo>
                    <a:pt x="2534" y="3444"/>
                    <a:pt x="2945" y="2677"/>
                    <a:pt x="3070" y="1374"/>
                  </a:cubicBezTo>
                  <a:close/>
                  <a:moveTo>
                    <a:pt x="6816" y="1374"/>
                  </a:moveTo>
                  <a:cubicBezTo>
                    <a:pt x="6709" y="2302"/>
                    <a:pt x="6406" y="2855"/>
                    <a:pt x="6067" y="3462"/>
                  </a:cubicBezTo>
                  <a:cubicBezTo>
                    <a:pt x="5639" y="4265"/>
                    <a:pt x="5121" y="5157"/>
                    <a:pt x="5121" y="6888"/>
                  </a:cubicBezTo>
                  <a:cubicBezTo>
                    <a:pt x="5121" y="8618"/>
                    <a:pt x="5639" y="9528"/>
                    <a:pt x="6067" y="10313"/>
                  </a:cubicBezTo>
                  <a:cubicBezTo>
                    <a:pt x="6495" y="11063"/>
                    <a:pt x="6852" y="11705"/>
                    <a:pt x="6852" y="13079"/>
                  </a:cubicBezTo>
                  <a:cubicBezTo>
                    <a:pt x="6852" y="14453"/>
                    <a:pt x="6495" y="15095"/>
                    <a:pt x="6067" y="15845"/>
                  </a:cubicBezTo>
                  <a:cubicBezTo>
                    <a:pt x="5639" y="16648"/>
                    <a:pt x="5121" y="17558"/>
                    <a:pt x="5121" y="19270"/>
                  </a:cubicBezTo>
                  <a:cubicBezTo>
                    <a:pt x="5121" y="21001"/>
                    <a:pt x="5639" y="21911"/>
                    <a:pt x="6067" y="22714"/>
                  </a:cubicBezTo>
                  <a:cubicBezTo>
                    <a:pt x="6495" y="23463"/>
                    <a:pt x="6852" y="24106"/>
                    <a:pt x="6852" y="25480"/>
                  </a:cubicBezTo>
                  <a:cubicBezTo>
                    <a:pt x="6852" y="26854"/>
                    <a:pt x="6495" y="27496"/>
                    <a:pt x="6067" y="28245"/>
                  </a:cubicBezTo>
                  <a:cubicBezTo>
                    <a:pt x="5692" y="28923"/>
                    <a:pt x="5264" y="29691"/>
                    <a:pt x="5157" y="30993"/>
                  </a:cubicBezTo>
                  <a:lnTo>
                    <a:pt x="4247" y="30993"/>
                  </a:lnTo>
                  <a:cubicBezTo>
                    <a:pt x="4354" y="30065"/>
                    <a:pt x="4640" y="29512"/>
                    <a:pt x="4979" y="28905"/>
                  </a:cubicBezTo>
                  <a:cubicBezTo>
                    <a:pt x="5425" y="28103"/>
                    <a:pt x="5924" y="27210"/>
                    <a:pt x="5924" y="25480"/>
                  </a:cubicBezTo>
                  <a:cubicBezTo>
                    <a:pt x="5924" y="23749"/>
                    <a:pt x="5425" y="22839"/>
                    <a:pt x="4979" y="22054"/>
                  </a:cubicBezTo>
                  <a:cubicBezTo>
                    <a:pt x="4568" y="21304"/>
                    <a:pt x="4211" y="20644"/>
                    <a:pt x="4211" y="19270"/>
                  </a:cubicBezTo>
                  <a:cubicBezTo>
                    <a:pt x="4211" y="17914"/>
                    <a:pt x="4568" y="17254"/>
                    <a:pt x="4979" y="16505"/>
                  </a:cubicBezTo>
                  <a:cubicBezTo>
                    <a:pt x="5425" y="15720"/>
                    <a:pt x="5924" y="14810"/>
                    <a:pt x="5924" y="13079"/>
                  </a:cubicBezTo>
                  <a:cubicBezTo>
                    <a:pt x="5924" y="11366"/>
                    <a:pt x="5425" y="10456"/>
                    <a:pt x="4979" y="9653"/>
                  </a:cubicBezTo>
                  <a:cubicBezTo>
                    <a:pt x="4568" y="8904"/>
                    <a:pt x="4211" y="8262"/>
                    <a:pt x="4211" y="6888"/>
                  </a:cubicBezTo>
                  <a:cubicBezTo>
                    <a:pt x="4211" y="5514"/>
                    <a:pt x="4568" y="4871"/>
                    <a:pt x="4979" y="4122"/>
                  </a:cubicBezTo>
                  <a:cubicBezTo>
                    <a:pt x="5371" y="3444"/>
                    <a:pt x="5799" y="2677"/>
                    <a:pt x="5906" y="1374"/>
                  </a:cubicBezTo>
                  <a:close/>
                  <a:moveTo>
                    <a:pt x="10795" y="1374"/>
                  </a:moveTo>
                  <a:cubicBezTo>
                    <a:pt x="10706" y="2302"/>
                    <a:pt x="10403" y="2855"/>
                    <a:pt x="10064" y="3462"/>
                  </a:cubicBezTo>
                  <a:cubicBezTo>
                    <a:pt x="9618" y="4265"/>
                    <a:pt x="9118" y="5157"/>
                    <a:pt x="9118" y="6888"/>
                  </a:cubicBezTo>
                  <a:cubicBezTo>
                    <a:pt x="9118" y="8618"/>
                    <a:pt x="9618" y="9528"/>
                    <a:pt x="10064" y="10313"/>
                  </a:cubicBezTo>
                  <a:cubicBezTo>
                    <a:pt x="10474" y="11063"/>
                    <a:pt x="10831" y="11705"/>
                    <a:pt x="10831" y="13079"/>
                  </a:cubicBezTo>
                  <a:cubicBezTo>
                    <a:pt x="10831" y="14453"/>
                    <a:pt x="10474" y="15095"/>
                    <a:pt x="10064" y="15845"/>
                  </a:cubicBezTo>
                  <a:cubicBezTo>
                    <a:pt x="9618" y="16648"/>
                    <a:pt x="9118" y="17558"/>
                    <a:pt x="9118" y="19270"/>
                  </a:cubicBezTo>
                  <a:cubicBezTo>
                    <a:pt x="9118" y="21001"/>
                    <a:pt x="9618" y="21911"/>
                    <a:pt x="10064" y="22714"/>
                  </a:cubicBezTo>
                  <a:cubicBezTo>
                    <a:pt x="10474" y="23463"/>
                    <a:pt x="10831" y="24106"/>
                    <a:pt x="10831" y="25480"/>
                  </a:cubicBezTo>
                  <a:cubicBezTo>
                    <a:pt x="10831" y="26854"/>
                    <a:pt x="10474" y="27496"/>
                    <a:pt x="10064" y="28245"/>
                  </a:cubicBezTo>
                  <a:cubicBezTo>
                    <a:pt x="9671" y="28923"/>
                    <a:pt x="9261" y="29691"/>
                    <a:pt x="9136" y="30993"/>
                  </a:cubicBezTo>
                  <a:lnTo>
                    <a:pt x="6531" y="30993"/>
                  </a:lnTo>
                  <a:cubicBezTo>
                    <a:pt x="6638" y="30065"/>
                    <a:pt x="6924" y="29512"/>
                    <a:pt x="7263" y="28905"/>
                  </a:cubicBezTo>
                  <a:cubicBezTo>
                    <a:pt x="7709" y="28103"/>
                    <a:pt x="8208" y="27210"/>
                    <a:pt x="8208" y="25480"/>
                  </a:cubicBezTo>
                  <a:cubicBezTo>
                    <a:pt x="8208" y="23749"/>
                    <a:pt x="7709" y="22839"/>
                    <a:pt x="7263" y="22054"/>
                  </a:cubicBezTo>
                  <a:cubicBezTo>
                    <a:pt x="6852" y="21304"/>
                    <a:pt x="6495" y="20644"/>
                    <a:pt x="6495" y="19270"/>
                  </a:cubicBezTo>
                  <a:cubicBezTo>
                    <a:pt x="6495" y="17914"/>
                    <a:pt x="6852" y="17254"/>
                    <a:pt x="7263" y="16505"/>
                  </a:cubicBezTo>
                  <a:cubicBezTo>
                    <a:pt x="7709" y="15720"/>
                    <a:pt x="8208" y="14810"/>
                    <a:pt x="8208" y="13079"/>
                  </a:cubicBezTo>
                  <a:cubicBezTo>
                    <a:pt x="8208" y="11366"/>
                    <a:pt x="7709" y="10456"/>
                    <a:pt x="7263" y="9653"/>
                  </a:cubicBezTo>
                  <a:cubicBezTo>
                    <a:pt x="6852" y="8904"/>
                    <a:pt x="6495" y="8262"/>
                    <a:pt x="6495" y="6888"/>
                  </a:cubicBezTo>
                  <a:cubicBezTo>
                    <a:pt x="6495" y="5514"/>
                    <a:pt x="6852" y="4871"/>
                    <a:pt x="7263" y="4122"/>
                  </a:cubicBezTo>
                  <a:cubicBezTo>
                    <a:pt x="7655" y="3444"/>
                    <a:pt x="8083" y="2677"/>
                    <a:pt x="8190" y="1374"/>
                  </a:cubicBezTo>
                  <a:close/>
                  <a:moveTo>
                    <a:pt x="2409" y="0"/>
                  </a:moveTo>
                  <a:cubicBezTo>
                    <a:pt x="2035" y="0"/>
                    <a:pt x="1731" y="322"/>
                    <a:pt x="1731" y="696"/>
                  </a:cubicBezTo>
                  <a:cubicBezTo>
                    <a:pt x="1731" y="2070"/>
                    <a:pt x="1374" y="2712"/>
                    <a:pt x="946" y="3462"/>
                  </a:cubicBezTo>
                  <a:cubicBezTo>
                    <a:pt x="500" y="4265"/>
                    <a:pt x="1" y="5157"/>
                    <a:pt x="1" y="6888"/>
                  </a:cubicBezTo>
                  <a:cubicBezTo>
                    <a:pt x="1" y="8618"/>
                    <a:pt x="500" y="9510"/>
                    <a:pt x="946" y="10313"/>
                  </a:cubicBezTo>
                  <a:cubicBezTo>
                    <a:pt x="1374" y="11063"/>
                    <a:pt x="1731" y="11705"/>
                    <a:pt x="1731" y="13079"/>
                  </a:cubicBezTo>
                  <a:cubicBezTo>
                    <a:pt x="1731" y="14453"/>
                    <a:pt x="1374" y="15095"/>
                    <a:pt x="946" y="15845"/>
                  </a:cubicBezTo>
                  <a:cubicBezTo>
                    <a:pt x="500" y="16648"/>
                    <a:pt x="1" y="17558"/>
                    <a:pt x="1" y="19270"/>
                  </a:cubicBezTo>
                  <a:cubicBezTo>
                    <a:pt x="1" y="21001"/>
                    <a:pt x="500" y="21911"/>
                    <a:pt x="946" y="22714"/>
                  </a:cubicBezTo>
                  <a:cubicBezTo>
                    <a:pt x="1374" y="23463"/>
                    <a:pt x="1731" y="24106"/>
                    <a:pt x="1731" y="25480"/>
                  </a:cubicBezTo>
                  <a:cubicBezTo>
                    <a:pt x="1731" y="26854"/>
                    <a:pt x="1374" y="27496"/>
                    <a:pt x="946" y="28245"/>
                  </a:cubicBezTo>
                  <a:cubicBezTo>
                    <a:pt x="500" y="29048"/>
                    <a:pt x="1" y="29940"/>
                    <a:pt x="1" y="31671"/>
                  </a:cubicBezTo>
                  <a:cubicBezTo>
                    <a:pt x="1" y="32046"/>
                    <a:pt x="304" y="32349"/>
                    <a:pt x="696" y="32349"/>
                  </a:cubicBezTo>
                  <a:lnTo>
                    <a:pt x="9796" y="32349"/>
                  </a:lnTo>
                  <a:cubicBezTo>
                    <a:pt x="10171" y="32349"/>
                    <a:pt x="10474" y="32046"/>
                    <a:pt x="10474" y="31671"/>
                  </a:cubicBezTo>
                  <a:cubicBezTo>
                    <a:pt x="10474" y="30297"/>
                    <a:pt x="10831" y="29655"/>
                    <a:pt x="11259" y="28905"/>
                  </a:cubicBezTo>
                  <a:cubicBezTo>
                    <a:pt x="11705" y="28103"/>
                    <a:pt x="12205" y="27193"/>
                    <a:pt x="12205" y="25480"/>
                  </a:cubicBezTo>
                  <a:cubicBezTo>
                    <a:pt x="12205" y="23749"/>
                    <a:pt x="11705" y="22839"/>
                    <a:pt x="11259" y="22054"/>
                  </a:cubicBezTo>
                  <a:cubicBezTo>
                    <a:pt x="10831" y="21304"/>
                    <a:pt x="10474" y="20644"/>
                    <a:pt x="10474" y="19270"/>
                  </a:cubicBezTo>
                  <a:cubicBezTo>
                    <a:pt x="10474" y="17914"/>
                    <a:pt x="10831" y="17254"/>
                    <a:pt x="11259" y="16505"/>
                  </a:cubicBezTo>
                  <a:cubicBezTo>
                    <a:pt x="11705" y="15720"/>
                    <a:pt x="12205" y="14810"/>
                    <a:pt x="12205" y="13079"/>
                  </a:cubicBezTo>
                  <a:cubicBezTo>
                    <a:pt x="12205" y="11366"/>
                    <a:pt x="11705" y="10456"/>
                    <a:pt x="11259" y="9653"/>
                  </a:cubicBezTo>
                  <a:cubicBezTo>
                    <a:pt x="10831" y="8904"/>
                    <a:pt x="10474" y="8262"/>
                    <a:pt x="10474" y="6888"/>
                  </a:cubicBezTo>
                  <a:cubicBezTo>
                    <a:pt x="10474" y="5514"/>
                    <a:pt x="10831" y="4871"/>
                    <a:pt x="11259" y="4122"/>
                  </a:cubicBezTo>
                  <a:cubicBezTo>
                    <a:pt x="11705" y="3319"/>
                    <a:pt x="12205" y="2427"/>
                    <a:pt x="12205" y="696"/>
                  </a:cubicBezTo>
                  <a:cubicBezTo>
                    <a:pt x="12205" y="322"/>
                    <a:pt x="11902" y="0"/>
                    <a:pt x="11509" y="0"/>
                  </a:cubicBezTo>
                  <a:close/>
                </a:path>
              </a:pathLst>
            </a:custGeom>
            <a:solidFill>
              <a:srgbClr val="481F10"/>
            </a:solidFill>
            <a:ln w="9525" cap="flat" cmpd="sng">
              <a:solidFill>
                <a:srgbClr val="481F1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40"/>
            <p:cNvSpPr/>
            <p:nvPr/>
          </p:nvSpPr>
          <p:spPr>
            <a:xfrm rot="-3656457">
              <a:off x="3594045" y="4245844"/>
              <a:ext cx="66049" cy="740483"/>
            </a:xfrm>
            <a:custGeom>
              <a:avLst/>
              <a:gdLst/>
              <a:ahLst/>
              <a:cxnLst/>
              <a:rect l="l" t="t" r="r" b="b"/>
              <a:pathLst>
                <a:path w="2642" h="29620" extrusionOk="0">
                  <a:moveTo>
                    <a:pt x="1695" y="0"/>
                  </a:moveTo>
                  <a:cubicBezTo>
                    <a:pt x="1588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49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43" y="28691"/>
                    <a:pt x="36" y="29619"/>
                  </a:cubicBezTo>
                  <a:lnTo>
                    <a:pt x="946" y="29619"/>
                  </a:lnTo>
                  <a:cubicBezTo>
                    <a:pt x="1053" y="28317"/>
                    <a:pt x="1481" y="27549"/>
                    <a:pt x="1856" y="26871"/>
                  </a:cubicBezTo>
                  <a:cubicBezTo>
                    <a:pt x="2284" y="26122"/>
                    <a:pt x="2641" y="25480"/>
                    <a:pt x="2641" y="24106"/>
                  </a:cubicBezTo>
                  <a:cubicBezTo>
                    <a:pt x="2641" y="22732"/>
                    <a:pt x="2284" y="22089"/>
                    <a:pt x="1856" y="21340"/>
                  </a:cubicBezTo>
                  <a:cubicBezTo>
                    <a:pt x="1428" y="20537"/>
                    <a:pt x="910" y="19627"/>
                    <a:pt x="910" y="17914"/>
                  </a:cubicBezTo>
                  <a:cubicBezTo>
                    <a:pt x="910" y="16184"/>
                    <a:pt x="1428" y="15274"/>
                    <a:pt x="1856" y="14471"/>
                  </a:cubicBezTo>
                  <a:cubicBezTo>
                    <a:pt x="2284" y="13721"/>
                    <a:pt x="2641" y="13079"/>
                    <a:pt x="2641" y="11705"/>
                  </a:cubicBezTo>
                  <a:cubicBezTo>
                    <a:pt x="2641" y="10331"/>
                    <a:pt x="2284" y="9689"/>
                    <a:pt x="1856" y="8939"/>
                  </a:cubicBezTo>
                  <a:cubicBezTo>
                    <a:pt x="1428" y="8154"/>
                    <a:pt x="910" y="7244"/>
                    <a:pt x="910" y="5514"/>
                  </a:cubicBezTo>
                  <a:cubicBezTo>
                    <a:pt x="910" y="3783"/>
                    <a:pt x="1428" y="2891"/>
                    <a:pt x="1856" y="2088"/>
                  </a:cubicBezTo>
                  <a:cubicBezTo>
                    <a:pt x="2195" y="1481"/>
                    <a:pt x="2498" y="928"/>
                    <a:pt x="2605" y="0"/>
                  </a:cubicBezTo>
                  <a:close/>
                </a:path>
              </a:pathLst>
            </a:custGeom>
            <a:solidFill>
              <a:srgbClr val="F4CC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2124;p40"/>
            <p:cNvSpPr/>
            <p:nvPr/>
          </p:nvSpPr>
          <p:spPr>
            <a:xfrm rot="-3656457">
              <a:off x="3556043" y="4301800"/>
              <a:ext cx="79873" cy="740483"/>
            </a:xfrm>
            <a:custGeom>
              <a:avLst/>
              <a:gdLst/>
              <a:ahLst/>
              <a:cxnLst/>
              <a:rect l="l" t="t" r="r" b="b"/>
              <a:pathLst>
                <a:path w="3195" h="29620" extrusionOk="0">
                  <a:moveTo>
                    <a:pt x="1696" y="0"/>
                  </a:moveTo>
                  <a:cubicBezTo>
                    <a:pt x="1571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49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25" y="28691"/>
                    <a:pt x="36" y="29619"/>
                  </a:cubicBezTo>
                  <a:lnTo>
                    <a:pt x="1499" y="29619"/>
                  </a:lnTo>
                  <a:cubicBezTo>
                    <a:pt x="1606" y="28317"/>
                    <a:pt x="2035" y="27549"/>
                    <a:pt x="2409" y="26871"/>
                  </a:cubicBezTo>
                  <a:cubicBezTo>
                    <a:pt x="2837" y="26122"/>
                    <a:pt x="3194" y="25480"/>
                    <a:pt x="3194" y="24106"/>
                  </a:cubicBezTo>
                  <a:cubicBezTo>
                    <a:pt x="3194" y="22732"/>
                    <a:pt x="2837" y="22089"/>
                    <a:pt x="2409" y="21340"/>
                  </a:cubicBezTo>
                  <a:cubicBezTo>
                    <a:pt x="1981" y="20537"/>
                    <a:pt x="1464" y="19627"/>
                    <a:pt x="1464" y="17914"/>
                  </a:cubicBezTo>
                  <a:cubicBezTo>
                    <a:pt x="1464" y="16184"/>
                    <a:pt x="1981" y="15274"/>
                    <a:pt x="2409" y="14471"/>
                  </a:cubicBezTo>
                  <a:cubicBezTo>
                    <a:pt x="2837" y="13721"/>
                    <a:pt x="3194" y="13079"/>
                    <a:pt x="3194" y="11705"/>
                  </a:cubicBezTo>
                  <a:cubicBezTo>
                    <a:pt x="3194" y="10331"/>
                    <a:pt x="2837" y="9689"/>
                    <a:pt x="2409" y="8939"/>
                  </a:cubicBezTo>
                  <a:cubicBezTo>
                    <a:pt x="1981" y="8154"/>
                    <a:pt x="1464" y="7244"/>
                    <a:pt x="1464" y="5514"/>
                  </a:cubicBezTo>
                  <a:cubicBezTo>
                    <a:pt x="1464" y="3783"/>
                    <a:pt x="1981" y="2891"/>
                    <a:pt x="2409" y="2088"/>
                  </a:cubicBezTo>
                  <a:cubicBezTo>
                    <a:pt x="2748" y="1481"/>
                    <a:pt x="3052" y="928"/>
                    <a:pt x="3159" y="0"/>
                  </a:cubicBezTo>
                  <a:close/>
                </a:path>
              </a:pathLst>
            </a:custGeom>
            <a:solidFill>
              <a:srgbClr val="CA15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2125;p40"/>
            <p:cNvSpPr/>
            <p:nvPr/>
          </p:nvSpPr>
          <p:spPr>
            <a:xfrm rot="-3656457">
              <a:off x="3610881" y="4177411"/>
              <a:ext cx="108423" cy="740483"/>
            </a:xfrm>
            <a:custGeom>
              <a:avLst/>
              <a:gdLst/>
              <a:ahLst/>
              <a:cxnLst/>
              <a:rect l="l" t="t" r="r" b="b"/>
              <a:pathLst>
                <a:path w="4337" h="29620" extrusionOk="0">
                  <a:moveTo>
                    <a:pt x="1695" y="0"/>
                  </a:moveTo>
                  <a:cubicBezTo>
                    <a:pt x="1588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31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43" y="28691"/>
                    <a:pt x="36" y="29619"/>
                  </a:cubicBezTo>
                  <a:lnTo>
                    <a:pt x="2641" y="29619"/>
                  </a:lnTo>
                  <a:cubicBezTo>
                    <a:pt x="2766" y="28317"/>
                    <a:pt x="3176" y="27549"/>
                    <a:pt x="3569" y="26871"/>
                  </a:cubicBezTo>
                  <a:cubicBezTo>
                    <a:pt x="3979" y="26122"/>
                    <a:pt x="4336" y="25480"/>
                    <a:pt x="4336" y="24106"/>
                  </a:cubicBezTo>
                  <a:cubicBezTo>
                    <a:pt x="4336" y="22732"/>
                    <a:pt x="3979" y="22089"/>
                    <a:pt x="3569" y="21340"/>
                  </a:cubicBezTo>
                  <a:cubicBezTo>
                    <a:pt x="3123" y="20537"/>
                    <a:pt x="2623" y="19627"/>
                    <a:pt x="2623" y="17914"/>
                  </a:cubicBezTo>
                  <a:cubicBezTo>
                    <a:pt x="2623" y="16184"/>
                    <a:pt x="3123" y="15274"/>
                    <a:pt x="3569" y="14471"/>
                  </a:cubicBezTo>
                  <a:cubicBezTo>
                    <a:pt x="3979" y="13721"/>
                    <a:pt x="4336" y="13079"/>
                    <a:pt x="4336" y="11705"/>
                  </a:cubicBezTo>
                  <a:cubicBezTo>
                    <a:pt x="4336" y="10331"/>
                    <a:pt x="3979" y="9689"/>
                    <a:pt x="3569" y="8939"/>
                  </a:cubicBezTo>
                  <a:cubicBezTo>
                    <a:pt x="3123" y="8154"/>
                    <a:pt x="2623" y="7244"/>
                    <a:pt x="2623" y="5514"/>
                  </a:cubicBezTo>
                  <a:cubicBezTo>
                    <a:pt x="2623" y="3783"/>
                    <a:pt x="3123" y="2891"/>
                    <a:pt x="3569" y="2088"/>
                  </a:cubicBezTo>
                  <a:cubicBezTo>
                    <a:pt x="3908" y="1481"/>
                    <a:pt x="4211" y="928"/>
                    <a:pt x="4300" y="0"/>
                  </a:cubicBezTo>
                  <a:close/>
                </a:path>
              </a:pathLst>
            </a:custGeom>
            <a:solidFill>
              <a:srgbClr val="CA15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26" name="Google Shape;2126;p40"/>
          <p:cNvSpPr/>
          <p:nvPr/>
        </p:nvSpPr>
        <p:spPr>
          <a:xfrm rot="444108" flipH="1">
            <a:off x="6639121" y="1658630"/>
            <a:ext cx="298836" cy="283934"/>
          </a:xfrm>
          <a:custGeom>
            <a:avLst/>
            <a:gdLst/>
            <a:ahLst/>
            <a:cxnLst/>
            <a:rect l="l" t="t" r="r" b="b"/>
            <a:pathLst>
              <a:path w="7022" h="6671" extrusionOk="0">
                <a:moveTo>
                  <a:pt x="3015" y="868"/>
                </a:moveTo>
                <a:cubicBezTo>
                  <a:pt x="3190" y="868"/>
                  <a:pt x="3334" y="889"/>
                  <a:pt x="3408" y="925"/>
                </a:cubicBezTo>
                <a:cubicBezTo>
                  <a:pt x="3426" y="1006"/>
                  <a:pt x="3444" y="1131"/>
                  <a:pt x="3462" y="1238"/>
                </a:cubicBezTo>
                <a:cubicBezTo>
                  <a:pt x="3515" y="1630"/>
                  <a:pt x="3578" y="2076"/>
                  <a:pt x="3934" y="2281"/>
                </a:cubicBezTo>
                <a:cubicBezTo>
                  <a:pt x="4015" y="2327"/>
                  <a:pt x="4125" y="2367"/>
                  <a:pt x="4263" y="2367"/>
                </a:cubicBezTo>
                <a:cubicBezTo>
                  <a:pt x="4368" y="2367"/>
                  <a:pt x="4491" y="2343"/>
                  <a:pt x="4630" y="2281"/>
                </a:cubicBezTo>
                <a:cubicBezTo>
                  <a:pt x="4773" y="2219"/>
                  <a:pt x="4889" y="2157"/>
                  <a:pt x="4996" y="2103"/>
                </a:cubicBezTo>
                <a:cubicBezTo>
                  <a:pt x="5209" y="1996"/>
                  <a:pt x="5310" y="1950"/>
                  <a:pt x="5390" y="1950"/>
                </a:cubicBezTo>
                <a:cubicBezTo>
                  <a:pt x="5450" y="1950"/>
                  <a:pt x="5499" y="1977"/>
                  <a:pt x="5576" y="2023"/>
                </a:cubicBezTo>
                <a:cubicBezTo>
                  <a:pt x="5915" y="2228"/>
                  <a:pt x="6138" y="2594"/>
                  <a:pt x="6138" y="2710"/>
                </a:cubicBezTo>
                <a:cubicBezTo>
                  <a:pt x="6022" y="2799"/>
                  <a:pt x="5897" y="2888"/>
                  <a:pt x="5772" y="2959"/>
                </a:cubicBezTo>
                <a:cubicBezTo>
                  <a:pt x="5451" y="3165"/>
                  <a:pt x="5085" y="3397"/>
                  <a:pt x="4960" y="3852"/>
                </a:cubicBezTo>
                <a:cubicBezTo>
                  <a:pt x="4835" y="4298"/>
                  <a:pt x="5121" y="4592"/>
                  <a:pt x="5281" y="4770"/>
                </a:cubicBezTo>
                <a:cubicBezTo>
                  <a:pt x="5424" y="4922"/>
                  <a:pt x="5504" y="5011"/>
                  <a:pt x="5522" y="5172"/>
                </a:cubicBezTo>
                <a:cubicBezTo>
                  <a:pt x="5522" y="5190"/>
                  <a:pt x="5496" y="5288"/>
                  <a:pt x="5326" y="5422"/>
                </a:cubicBezTo>
                <a:cubicBezTo>
                  <a:pt x="5041" y="5671"/>
                  <a:pt x="4657" y="5796"/>
                  <a:pt x="4523" y="5796"/>
                </a:cubicBezTo>
                <a:cubicBezTo>
                  <a:pt x="4425" y="5716"/>
                  <a:pt x="4282" y="5439"/>
                  <a:pt x="4202" y="5279"/>
                </a:cubicBezTo>
                <a:cubicBezTo>
                  <a:pt x="4006" y="4913"/>
                  <a:pt x="3827" y="4565"/>
                  <a:pt x="3453" y="4565"/>
                </a:cubicBezTo>
                <a:cubicBezTo>
                  <a:pt x="3033" y="4565"/>
                  <a:pt x="2900" y="4984"/>
                  <a:pt x="2766" y="5386"/>
                </a:cubicBezTo>
                <a:cubicBezTo>
                  <a:pt x="2730" y="5502"/>
                  <a:pt x="2668" y="5689"/>
                  <a:pt x="2614" y="5796"/>
                </a:cubicBezTo>
                <a:cubicBezTo>
                  <a:pt x="2471" y="5787"/>
                  <a:pt x="2204" y="5752"/>
                  <a:pt x="1909" y="5671"/>
                </a:cubicBezTo>
                <a:cubicBezTo>
                  <a:pt x="1481" y="5555"/>
                  <a:pt x="1294" y="5422"/>
                  <a:pt x="1240" y="5368"/>
                </a:cubicBezTo>
                <a:cubicBezTo>
                  <a:pt x="1240" y="5297"/>
                  <a:pt x="1249" y="5225"/>
                  <a:pt x="1249" y="5154"/>
                </a:cubicBezTo>
                <a:cubicBezTo>
                  <a:pt x="1285" y="4663"/>
                  <a:pt x="1321" y="4271"/>
                  <a:pt x="1178" y="3950"/>
                </a:cubicBezTo>
                <a:cubicBezTo>
                  <a:pt x="1080" y="3718"/>
                  <a:pt x="1044" y="3566"/>
                  <a:pt x="1071" y="3459"/>
                </a:cubicBezTo>
                <a:cubicBezTo>
                  <a:pt x="1285" y="3388"/>
                  <a:pt x="1570" y="3245"/>
                  <a:pt x="1695" y="2951"/>
                </a:cubicBezTo>
                <a:cubicBezTo>
                  <a:pt x="1775" y="2754"/>
                  <a:pt x="1811" y="2442"/>
                  <a:pt x="1508" y="2049"/>
                </a:cubicBezTo>
                <a:cubicBezTo>
                  <a:pt x="1410" y="1925"/>
                  <a:pt x="1374" y="1818"/>
                  <a:pt x="1383" y="1728"/>
                </a:cubicBezTo>
                <a:cubicBezTo>
                  <a:pt x="1419" y="1505"/>
                  <a:pt x="1838" y="1220"/>
                  <a:pt x="1972" y="1131"/>
                </a:cubicBezTo>
                <a:cubicBezTo>
                  <a:pt x="2241" y="944"/>
                  <a:pt x="2682" y="868"/>
                  <a:pt x="3015" y="868"/>
                </a:cubicBezTo>
                <a:close/>
                <a:moveTo>
                  <a:pt x="2999" y="1"/>
                </a:moveTo>
                <a:cubicBezTo>
                  <a:pt x="2461" y="1"/>
                  <a:pt x="1863" y="154"/>
                  <a:pt x="1481" y="417"/>
                </a:cubicBezTo>
                <a:cubicBezTo>
                  <a:pt x="1053" y="702"/>
                  <a:pt x="616" y="1068"/>
                  <a:pt x="527" y="1595"/>
                </a:cubicBezTo>
                <a:cubicBezTo>
                  <a:pt x="482" y="1925"/>
                  <a:pt x="580" y="2255"/>
                  <a:pt x="821" y="2576"/>
                </a:cubicBezTo>
                <a:cubicBezTo>
                  <a:pt x="839" y="2585"/>
                  <a:pt x="848" y="2603"/>
                  <a:pt x="857" y="2612"/>
                </a:cubicBezTo>
                <a:cubicBezTo>
                  <a:pt x="812" y="2629"/>
                  <a:pt x="767" y="2647"/>
                  <a:pt x="723" y="2647"/>
                </a:cubicBezTo>
                <a:lnTo>
                  <a:pt x="553" y="2674"/>
                </a:lnTo>
                <a:lnTo>
                  <a:pt x="437" y="2817"/>
                </a:lnTo>
                <a:cubicBezTo>
                  <a:pt x="0" y="3388"/>
                  <a:pt x="277" y="4039"/>
                  <a:pt x="384" y="4289"/>
                </a:cubicBezTo>
                <a:cubicBezTo>
                  <a:pt x="437" y="4414"/>
                  <a:pt x="411" y="4744"/>
                  <a:pt x="393" y="5092"/>
                </a:cubicBezTo>
                <a:cubicBezTo>
                  <a:pt x="384" y="5172"/>
                  <a:pt x="375" y="5261"/>
                  <a:pt x="366" y="5359"/>
                </a:cubicBezTo>
                <a:cubicBezTo>
                  <a:pt x="357" y="5520"/>
                  <a:pt x="393" y="5761"/>
                  <a:pt x="643" y="6001"/>
                </a:cubicBezTo>
                <a:cubicBezTo>
                  <a:pt x="1106" y="6448"/>
                  <a:pt x="2230" y="6671"/>
                  <a:pt x="2703" y="6671"/>
                </a:cubicBezTo>
                <a:cubicBezTo>
                  <a:pt x="2739" y="6671"/>
                  <a:pt x="2784" y="6671"/>
                  <a:pt x="2810" y="6662"/>
                </a:cubicBezTo>
                <a:cubicBezTo>
                  <a:pt x="3212" y="6617"/>
                  <a:pt x="3390" y="6242"/>
                  <a:pt x="3524" y="5850"/>
                </a:cubicBezTo>
                <a:cubicBezTo>
                  <a:pt x="3685" y="6153"/>
                  <a:pt x="3872" y="6448"/>
                  <a:pt x="4148" y="6581"/>
                </a:cubicBezTo>
                <a:cubicBezTo>
                  <a:pt x="4261" y="6639"/>
                  <a:pt x="4388" y="6663"/>
                  <a:pt x="4520" y="6663"/>
                </a:cubicBezTo>
                <a:cubicBezTo>
                  <a:pt x="4962" y="6663"/>
                  <a:pt x="5464" y="6394"/>
                  <a:pt x="5719" y="6216"/>
                </a:cubicBezTo>
                <a:cubicBezTo>
                  <a:pt x="6200" y="5877"/>
                  <a:pt x="6432" y="5466"/>
                  <a:pt x="6388" y="5065"/>
                </a:cubicBezTo>
                <a:cubicBezTo>
                  <a:pt x="6325" y="4619"/>
                  <a:pt x="6075" y="4351"/>
                  <a:pt x="5915" y="4173"/>
                </a:cubicBezTo>
                <a:cubicBezTo>
                  <a:pt x="5879" y="4137"/>
                  <a:pt x="5826" y="4083"/>
                  <a:pt x="5808" y="4057"/>
                </a:cubicBezTo>
                <a:cubicBezTo>
                  <a:pt x="5852" y="3932"/>
                  <a:pt x="6031" y="3825"/>
                  <a:pt x="6236" y="3691"/>
                </a:cubicBezTo>
                <a:cubicBezTo>
                  <a:pt x="6379" y="3602"/>
                  <a:pt x="6539" y="3504"/>
                  <a:pt x="6691" y="3379"/>
                </a:cubicBezTo>
                <a:cubicBezTo>
                  <a:pt x="6914" y="3200"/>
                  <a:pt x="7021" y="2942"/>
                  <a:pt x="7003" y="2656"/>
                </a:cubicBezTo>
                <a:cubicBezTo>
                  <a:pt x="6968" y="2130"/>
                  <a:pt x="6486" y="1568"/>
                  <a:pt x="6031" y="1282"/>
                </a:cubicBezTo>
                <a:cubicBezTo>
                  <a:pt x="5795" y="1138"/>
                  <a:pt x="5587" y="1084"/>
                  <a:pt x="5397" y="1084"/>
                </a:cubicBezTo>
                <a:cubicBezTo>
                  <a:pt x="5105" y="1084"/>
                  <a:pt x="4856" y="1212"/>
                  <a:pt x="4612" y="1336"/>
                </a:cubicBezTo>
                <a:cubicBezTo>
                  <a:pt x="4532" y="1371"/>
                  <a:pt x="4452" y="1407"/>
                  <a:pt x="4372" y="1452"/>
                </a:cubicBezTo>
                <a:cubicBezTo>
                  <a:pt x="4345" y="1354"/>
                  <a:pt x="4327" y="1211"/>
                  <a:pt x="4318" y="1122"/>
                </a:cubicBezTo>
                <a:cubicBezTo>
                  <a:pt x="4291" y="934"/>
                  <a:pt x="4264" y="747"/>
                  <a:pt x="4211" y="586"/>
                </a:cubicBezTo>
                <a:cubicBezTo>
                  <a:pt x="4148" y="426"/>
                  <a:pt x="4006" y="203"/>
                  <a:pt x="3631" y="87"/>
                </a:cubicBezTo>
                <a:cubicBezTo>
                  <a:pt x="3445" y="28"/>
                  <a:pt x="3227" y="1"/>
                  <a:pt x="2999" y="1"/>
                </a:cubicBezTo>
                <a:close/>
              </a:path>
            </a:pathLst>
          </a:custGeom>
          <a:solidFill>
            <a:srgbClr val="4A9E4A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7" name="Google Shape;2127;p40"/>
          <p:cNvSpPr/>
          <p:nvPr/>
        </p:nvSpPr>
        <p:spPr>
          <a:xfrm rot="444092" flipH="1">
            <a:off x="6526580" y="1876709"/>
            <a:ext cx="165276" cy="164733"/>
          </a:xfrm>
          <a:custGeom>
            <a:avLst/>
            <a:gdLst/>
            <a:ahLst/>
            <a:cxnLst/>
            <a:rect l="l" t="t" r="r" b="b"/>
            <a:pathLst>
              <a:path w="2766" h="2757" extrusionOk="0">
                <a:moveTo>
                  <a:pt x="1383" y="652"/>
                </a:moveTo>
                <a:cubicBezTo>
                  <a:pt x="1784" y="652"/>
                  <a:pt x="2106" y="982"/>
                  <a:pt x="2106" y="1383"/>
                </a:cubicBezTo>
                <a:cubicBezTo>
                  <a:pt x="2106" y="1776"/>
                  <a:pt x="1784" y="2106"/>
                  <a:pt x="1383" y="2106"/>
                </a:cubicBezTo>
                <a:cubicBezTo>
                  <a:pt x="981" y="2106"/>
                  <a:pt x="660" y="1776"/>
                  <a:pt x="660" y="1383"/>
                </a:cubicBezTo>
                <a:cubicBezTo>
                  <a:pt x="660" y="982"/>
                  <a:pt x="981" y="652"/>
                  <a:pt x="1383" y="652"/>
                </a:cubicBezTo>
                <a:close/>
                <a:moveTo>
                  <a:pt x="1383" y="0"/>
                </a:moveTo>
                <a:cubicBezTo>
                  <a:pt x="625" y="0"/>
                  <a:pt x="0" y="616"/>
                  <a:pt x="0" y="1383"/>
                </a:cubicBezTo>
                <a:cubicBezTo>
                  <a:pt x="0" y="2141"/>
                  <a:pt x="625" y="2757"/>
                  <a:pt x="1383" y="2757"/>
                </a:cubicBezTo>
                <a:cubicBezTo>
                  <a:pt x="2141" y="2757"/>
                  <a:pt x="2766" y="2141"/>
                  <a:pt x="2766" y="1383"/>
                </a:cubicBezTo>
                <a:cubicBezTo>
                  <a:pt x="2766" y="616"/>
                  <a:pt x="2141" y="0"/>
                  <a:pt x="1383" y="0"/>
                </a:cubicBezTo>
                <a:close/>
              </a:path>
            </a:pathLst>
          </a:custGeom>
          <a:solidFill>
            <a:srgbClr val="683459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28" name="Google Shape;2128;p40"/>
          <p:cNvGrpSpPr/>
          <p:nvPr/>
        </p:nvGrpSpPr>
        <p:grpSpPr>
          <a:xfrm rot="3143825" flipH="1">
            <a:off x="6887712" y="1954229"/>
            <a:ext cx="245238" cy="224283"/>
            <a:chOff x="7951491" y="3948941"/>
            <a:chExt cx="472500" cy="432126"/>
          </a:xfrm>
        </p:grpSpPr>
        <p:sp>
          <p:nvSpPr>
            <p:cNvPr id="2129" name="Google Shape;2129;p40"/>
            <p:cNvSpPr/>
            <p:nvPr/>
          </p:nvSpPr>
          <p:spPr>
            <a:xfrm>
              <a:off x="7951491" y="3948941"/>
              <a:ext cx="472500" cy="432126"/>
            </a:xfrm>
            <a:custGeom>
              <a:avLst/>
              <a:gdLst/>
              <a:ahLst/>
              <a:cxnLst/>
              <a:rect l="l" t="t" r="r" b="b"/>
              <a:pathLst>
                <a:path w="6076" h="5557" extrusionOk="0">
                  <a:moveTo>
                    <a:pt x="3043" y="0"/>
                  </a:moveTo>
                  <a:cubicBezTo>
                    <a:pt x="2851" y="0"/>
                    <a:pt x="2657" y="20"/>
                    <a:pt x="2462" y="62"/>
                  </a:cubicBezTo>
                  <a:cubicBezTo>
                    <a:pt x="964" y="383"/>
                    <a:pt x="0" y="1855"/>
                    <a:pt x="321" y="3354"/>
                  </a:cubicBezTo>
                  <a:cubicBezTo>
                    <a:pt x="601" y="4658"/>
                    <a:pt x="1751" y="5557"/>
                    <a:pt x="3033" y="5557"/>
                  </a:cubicBezTo>
                  <a:cubicBezTo>
                    <a:pt x="3224" y="5557"/>
                    <a:pt x="3419" y="5537"/>
                    <a:pt x="3613" y="5495"/>
                  </a:cubicBezTo>
                  <a:cubicBezTo>
                    <a:pt x="5112" y="5174"/>
                    <a:pt x="6075" y="3702"/>
                    <a:pt x="5754" y="2203"/>
                  </a:cubicBezTo>
                  <a:cubicBezTo>
                    <a:pt x="5475" y="899"/>
                    <a:pt x="4324" y="0"/>
                    <a:pt x="3043" y="0"/>
                  </a:cubicBezTo>
                  <a:close/>
                </a:path>
              </a:pathLst>
            </a:custGeom>
            <a:solidFill>
              <a:srgbClr val="CA1517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30" name="Google Shape;2130;p40"/>
            <p:cNvGrpSpPr/>
            <p:nvPr/>
          </p:nvGrpSpPr>
          <p:grpSpPr>
            <a:xfrm>
              <a:off x="8040998" y="4004152"/>
              <a:ext cx="305305" cy="293709"/>
              <a:chOff x="8040998" y="4004152"/>
              <a:chExt cx="305305" cy="293709"/>
            </a:xfrm>
          </p:grpSpPr>
          <p:sp>
            <p:nvSpPr>
              <p:cNvPr id="2131" name="Google Shape;2131;p40"/>
              <p:cNvSpPr/>
              <p:nvPr/>
            </p:nvSpPr>
            <p:spPr>
              <a:xfrm>
                <a:off x="8238677" y="4004152"/>
                <a:ext cx="36861" cy="34060"/>
              </a:xfrm>
              <a:custGeom>
                <a:avLst/>
                <a:gdLst/>
                <a:ahLst/>
                <a:cxnLst/>
                <a:rect l="l" t="t" r="r" b="b"/>
                <a:pathLst>
                  <a:path w="474" h="438" extrusionOk="0">
                    <a:moveTo>
                      <a:pt x="232" y="1"/>
                    </a:moveTo>
                    <a:cubicBezTo>
                      <a:pt x="221" y="1"/>
                      <a:pt x="209" y="1"/>
                      <a:pt x="197" y="3"/>
                    </a:cubicBezTo>
                    <a:cubicBezTo>
                      <a:pt x="81" y="30"/>
                      <a:pt x="1" y="146"/>
                      <a:pt x="27" y="262"/>
                    </a:cubicBezTo>
                    <a:cubicBezTo>
                      <a:pt x="50" y="369"/>
                      <a:pt x="139" y="437"/>
                      <a:pt x="237" y="437"/>
                    </a:cubicBezTo>
                    <a:cubicBezTo>
                      <a:pt x="253" y="437"/>
                      <a:pt x="270" y="435"/>
                      <a:pt x="286" y="432"/>
                    </a:cubicBezTo>
                    <a:cubicBezTo>
                      <a:pt x="402" y="405"/>
                      <a:pt x="473" y="289"/>
                      <a:pt x="455" y="173"/>
                    </a:cubicBezTo>
                    <a:cubicBezTo>
                      <a:pt x="431" y="69"/>
                      <a:pt x="336" y="1"/>
                      <a:pt x="232" y="1"/>
                    </a:cubicBezTo>
                    <a:close/>
                  </a:path>
                </a:pathLst>
              </a:custGeom>
              <a:solidFill>
                <a:srgbClr val="EF42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2" name="Google Shape;2132;p40"/>
              <p:cNvSpPr/>
              <p:nvPr/>
            </p:nvSpPr>
            <p:spPr>
              <a:xfrm>
                <a:off x="8240777" y="4264112"/>
                <a:ext cx="36861" cy="33516"/>
              </a:xfrm>
              <a:custGeom>
                <a:avLst/>
                <a:gdLst/>
                <a:ahLst/>
                <a:cxnLst/>
                <a:rect l="l" t="t" r="r" b="b"/>
                <a:pathLst>
                  <a:path w="474" h="431" extrusionOk="0">
                    <a:moveTo>
                      <a:pt x="237" y="0"/>
                    </a:moveTo>
                    <a:cubicBezTo>
                      <a:pt x="221" y="0"/>
                      <a:pt x="204" y="2"/>
                      <a:pt x="188" y="6"/>
                    </a:cubicBezTo>
                    <a:cubicBezTo>
                      <a:pt x="72" y="24"/>
                      <a:pt x="0" y="140"/>
                      <a:pt x="18" y="255"/>
                    </a:cubicBezTo>
                    <a:cubicBezTo>
                      <a:pt x="41" y="363"/>
                      <a:pt x="130" y="431"/>
                      <a:pt x="228" y="431"/>
                    </a:cubicBezTo>
                    <a:cubicBezTo>
                      <a:pt x="244" y="431"/>
                      <a:pt x="261" y="429"/>
                      <a:pt x="277" y="425"/>
                    </a:cubicBezTo>
                    <a:cubicBezTo>
                      <a:pt x="402" y="398"/>
                      <a:pt x="473" y="291"/>
                      <a:pt x="446" y="166"/>
                    </a:cubicBezTo>
                    <a:cubicBezTo>
                      <a:pt x="423" y="67"/>
                      <a:pt x="335" y="0"/>
                      <a:pt x="237" y="0"/>
                    </a:cubicBezTo>
                    <a:close/>
                  </a:path>
                </a:pathLst>
              </a:custGeom>
              <a:solidFill>
                <a:srgbClr val="EF42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3" name="Google Shape;2133;p40"/>
              <p:cNvSpPr/>
              <p:nvPr/>
            </p:nvSpPr>
            <p:spPr>
              <a:xfrm>
                <a:off x="8040998" y="4051665"/>
                <a:ext cx="75665" cy="69442"/>
              </a:xfrm>
              <a:custGeom>
                <a:avLst/>
                <a:gdLst/>
                <a:ahLst/>
                <a:cxnLst/>
                <a:rect l="l" t="t" r="r" b="b"/>
                <a:pathLst>
                  <a:path w="973" h="893" extrusionOk="0">
                    <a:moveTo>
                      <a:pt x="477" y="0"/>
                    </a:moveTo>
                    <a:cubicBezTo>
                      <a:pt x="449" y="0"/>
                      <a:pt x="421" y="3"/>
                      <a:pt x="393" y="8"/>
                    </a:cubicBezTo>
                    <a:cubicBezTo>
                      <a:pt x="152" y="61"/>
                      <a:pt x="0" y="302"/>
                      <a:pt x="54" y="543"/>
                    </a:cubicBezTo>
                    <a:cubicBezTo>
                      <a:pt x="92" y="751"/>
                      <a:pt x="277" y="893"/>
                      <a:pt x="482" y="893"/>
                    </a:cubicBezTo>
                    <a:cubicBezTo>
                      <a:pt x="515" y="893"/>
                      <a:pt x="547" y="889"/>
                      <a:pt x="580" y="882"/>
                    </a:cubicBezTo>
                    <a:cubicBezTo>
                      <a:pt x="821" y="829"/>
                      <a:pt x="972" y="597"/>
                      <a:pt x="919" y="356"/>
                    </a:cubicBezTo>
                    <a:cubicBezTo>
                      <a:pt x="880" y="143"/>
                      <a:pt x="687" y="0"/>
                      <a:pt x="477" y="0"/>
                    </a:cubicBezTo>
                    <a:close/>
                  </a:path>
                </a:pathLst>
              </a:custGeom>
              <a:solidFill>
                <a:srgbClr val="EF42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4" name="Google Shape;2134;p40"/>
              <p:cNvSpPr/>
              <p:nvPr/>
            </p:nvSpPr>
            <p:spPr>
              <a:xfrm>
                <a:off x="8040998" y="4214889"/>
                <a:ext cx="43782" cy="40359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19" extrusionOk="0">
                    <a:moveTo>
                      <a:pt x="274" y="1"/>
                    </a:moveTo>
                    <a:cubicBezTo>
                      <a:pt x="257" y="1"/>
                      <a:pt x="240" y="2"/>
                      <a:pt x="223" y="5"/>
                    </a:cubicBezTo>
                    <a:cubicBezTo>
                      <a:pt x="89" y="32"/>
                      <a:pt x="0" y="175"/>
                      <a:pt x="27" y="309"/>
                    </a:cubicBezTo>
                    <a:cubicBezTo>
                      <a:pt x="50" y="434"/>
                      <a:pt x="164" y="519"/>
                      <a:pt x="282" y="519"/>
                    </a:cubicBezTo>
                    <a:cubicBezTo>
                      <a:pt x="298" y="519"/>
                      <a:pt x="314" y="517"/>
                      <a:pt x="330" y="514"/>
                    </a:cubicBezTo>
                    <a:cubicBezTo>
                      <a:pt x="473" y="478"/>
                      <a:pt x="562" y="344"/>
                      <a:pt x="535" y="202"/>
                    </a:cubicBezTo>
                    <a:cubicBezTo>
                      <a:pt x="504" y="84"/>
                      <a:pt x="396" y="1"/>
                      <a:pt x="274" y="1"/>
                    </a:cubicBezTo>
                    <a:close/>
                  </a:path>
                </a:pathLst>
              </a:custGeom>
              <a:solidFill>
                <a:srgbClr val="EF42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5" name="Google Shape;2135;p40"/>
              <p:cNvSpPr/>
              <p:nvPr/>
            </p:nvSpPr>
            <p:spPr>
              <a:xfrm>
                <a:off x="8302522" y="4139070"/>
                <a:ext cx="43782" cy="39892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13" extrusionOk="0">
                    <a:moveTo>
                      <a:pt x="286" y="0"/>
                    </a:moveTo>
                    <a:cubicBezTo>
                      <a:pt x="266" y="0"/>
                      <a:pt x="245" y="3"/>
                      <a:pt x="223" y="8"/>
                    </a:cubicBezTo>
                    <a:cubicBezTo>
                      <a:pt x="89" y="35"/>
                      <a:pt x="0" y="168"/>
                      <a:pt x="27" y="311"/>
                    </a:cubicBezTo>
                    <a:cubicBezTo>
                      <a:pt x="51" y="429"/>
                      <a:pt x="164" y="512"/>
                      <a:pt x="282" y="512"/>
                    </a:cubicBezTo>
                    <a:cubicBezTo>
                      <a:pt x="298" y="512"/>
                      <a:pt x="314" y="511"/>
                      <a:pt x="330" y="507"/>
                    </a:cubicBezTo>
                    <a:cubicBezTo>
                      <a:pt x="473" y="481"/>
                      <a:pt x="562" y="347"/>
                      <a:pt x="527" y="204"/>
                    </a:cubicBezTo>
                    <a:cubicBezTo>
                      <a:pt x="504" y="83"/>
                      <a:pt x="404" y="0"/>
                      <a:pt x="286" y="0"/>
                    </a:cubicBezTo>
                    <a:close/>
                  </a:path>
                </a:pathLst>
              </a:custGeom>
              <a:solidFill>
                <a:srgbClr val="EF42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6" name="Google Shape;2136;p40"/>
              <p:cNvSpPr/>
              <p:nvPr/>
            </p:nvSpPr>
            <p:spPr>
              <a:xfrm rot="334">
                <a:off x="8139450" y="4040453"/>
                <a:ext cx="58746" cy="50250"/>
              </a:xfrm>
              <a:custGeom>
                <a:avLst/>
                <a:gdLst/>
                <a:ahLst/>
                <a:cxnLst/>
                <a:rect l="l" t="t" r="r" b="b"/>
                <a:pathLst>
                  <a:path w="760" h="688" extrusionOk="0">
                    <a:moveTo>
                      <a:pt x="387" y="0"/>
                    </a:moveTo>
                    <a:cubicBezTo>
                      <a:pt x="362" y="0"/>
                      <a:pt x="338" y="3"/>
                      <a:pt x="313" y="9"/>
                    </a:cubicBezTo>
                    <a:cubicBezTo>
                      <a:pt x="126" y="45"/>
                      <a:pt x="1" y="232"/>
                      <a:pt x="45" y="419"/>
                    </a:cubicBezTo>
                    <a:cubicBezTo>
                      <a:pt x="76" y="573"/>
                      <a:pt x="220" y="687"/>
                      <a:pt x="379" y="687"/>
                    </a:cubicBezTo>
                    <a:cubicBezTo>
                      <a:pt x="404" y="687"/>
                      <a:pt x="430" y="684"/>
                      <a:pt x="456" y="678"/>
                    </a:cubicBezTo>
                    <a:cubicBezTo>
                      <a:pt x="634" y="643"/>
                      <a:pt x="759" y="455"/>
                      <a:pt x="714" y="277"/>
                    </a:cubicBezTo>
                    <a:cubicBezTo>
                      <a:pt x="684" y="115"/>
                      <a:pt x="540" y="0"/>
                      <a:pt x="387" y="0"/>
                    </a:cubicBezTo>
                    <a:close/>
                  </a:path>
                </a:pathLst>
              </a:custGeom>
              <a:solidFill>
                <a:srgbClr val="EF42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7" name="Google Shape;2137;p40"/>
              <p:cNvSpPr/>
              <p:nvPr/>
            </p:nvSpPr>
            <p:spPr>
              <a:xfrm>
                <a:off x="8160290" y="4137748"/>
                <a:ext cx="59024" cy="53812"/>
              </a:xfrm>
              <a:custGeom>
                <a:avLst/>
                <a:gdLst/>
                <a:ahLst/>
                <a:cxnLst/>
                <a:rect l="l" t="t" r="r" b="b"/>
                <a:pathLst>
                  <a:path w="759" h="692" extrusionOk="0">
                    <a:moveTo>
                      <a:pt x="372" y="1"/>
                    </a:moveTo>
                    <a:cubicBezTo>
                      <a:pt x="349" y="1"/>
                      <a:pt x="327" y="3"/>
                      <a:pt x="304" y="7"/>
                    </a:cubicBezTo>
                    <a:cubicBezTo>
                      <a:pt x="125" y="52"/>
                      <a:pt x="0" y="230"/>
                      <a:pt x="45" y="417"/>
                    </a:cubicBezTo>
                    <a:cubicBezTo>
                      <a:pt x="76" y="582"/>
                      <a:pt x="225" y="691"/>
                      <a:pt x="381" y="691"/>
                    </a:cubicBezTo>
                    <a:cubicBezTo>
                      <a:pt x="403" y="691"/>
                      <a:pt x="425" y="689"/>
                      <a:pt x="446" y="685"/>
                    </a:cubicBezTo>
                    <a:cubicBezTo>
                      <a:pt x="634" y="640"/>
                      <a:pt x="759" y="462"/>
                      <a:pt x="714" y="275"/>
                    </a:cubicBezTo>
                    <a:cubicBezTo>
                      <a:pt x="683" y="110"/>
                      <a:pt x="534" y="1"/>
                      <a:pt x="372" y="1"/>
                    </a:cubicBezTo>
                    <a:close/>
                  </a:path>
                </a:pathLst>
              </a:custGeom>
              <a:solidFill>
                <a:srgbClr val="EF42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8" name="Google Shape;2138;p40"/>
              <p:cNvSpPr/>
              <p:nvPr/>
            </p:nvSpPr>
            <p:spPr>
              <a:xfrm>
                <a:off x="8139449" y="4231996"/>
                <a:ext cx="71544" cy="65865"/>
              </a:xfrm>
              <a:custGeom>
                <a:avLst/>
                <a:gdLst/>
                <a:ahLst/>
                <a:cxnLst/>
                <a:rect l="l" t="t" r="r" b="b"/>
                <a:pathLst>
                  <a:path w="920" h="847" extrusionOk="0">
                    <a:moveTo>
                      <a:pt x="458" y="0"/>
                    </a:moveTo>
                    <a:cubicBezTo>
                      <a:pt x="431" y="0"/>
                      <a:pt x="403" y="3"/>
                      <a:pt x="375" y="8"/>
                    </a:cubicBezTo>
                    <a:cubicBezTo>
                      <a:pt x="144" y="62"/>
                      <a:pt x="1" y="285"/>
                      <a:pt x="54" y="508"/>
                    </a:cubicBezTo>
                    <a:cubicBezTo>
                      <a:pt x="93" y="711"/>
                      <a:pt x="270" y="846"/>
                      <a:pt x="469" y="846"/>
                    </a:cubicBezTo>
                    <a:cubicBezTo>
                      <a:pt x="497" y="846"/>
                      <a:pt x="525" y="843"/>
                      <a:pt x="554" y="838"/>
                    </a:cubicBezTo>
                    <a:cubicBezTo>
                      <a:pt x="777" y="784"/>
                      <a:pt x="920" y="561"/>
                      <a:pt x="875" y="338"/>
                    </a:cubicBezTo>
                    <a:cubicBezTo>
                      <a:pt x="836" y="135"/>
                      <a:pt x="653" y="0"/>
                      <a:pt x="458" y="0"/>
                    </a:cubicBezTo>
                    <a:close/>
                  </a:path>
                </a:pathLst>
              </a:custGeom>
              <a:solidFill>
                <a:srgbClr val="EF42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139" name="Google Shape;2139;p40"/>
          <p:cNvGrpSpPr/>
          <p:nvPr/>
        </p:nvGrpSpPr>
        <p:grpSpPr>
          <a:xfrm rot="2130692" flipH="1">
            <a:off x="6666140" y="2094093"/>
            <a:ext cx="244793" cy="195016"/>
            <a:chOff x="-602987" y="2563895"/>
            <a:chExt cx="640505" cy="510186"/>
          </a:xfrm>
        </p:grpSpPr>
        <p:sp>
          <p:nvSpPr>
            <p:cNvPr id="2140" name="Google Shape;2140;p40"/>
            <p:cNvSpPr/>
            <p:nvPr/>
          </p:nvSpPr>
          <p:spPr>
            <a:xfrm>
              <a:off x="-602987" y="2563895"/>
              <a:ext cx="640505" cy="510186"/>
            </a:xfrm>
            <a:custGeom>
              <a:avLst/>
              <a:gdLst/>
              <a:ahLst/>
              <a:cxnLst/>
              <a:rect l="l" t="t" r="r" b="b"/>
              <a:pathLst>
                <a:path w="5577" h="4442" extrusionOk="0">
                  <a:moveTo>
                    <a:pt x="2143" y="1"/>
                  </a:moveTo>
                  <a:cubicBezTo>
                    <a:pt x="1373" y="1"/>
                    <a:pt x="443" y="260"/>
                    <a:pt x="90" y="1400"/>
                  </a:cubicBezTo>
                  <a:cubicBezTo>
                    <a:pt x="90" y="1418"/>
                    <a:pt x="81" y="1436"/>
                    <a:pt x="81" y="1454"/>
                  </a:cubicBezTo>
                  <a:cubicBezTo>
                    <a:pt x="54" y="1623"/>
                    <a:pt x="1" y="2435"/>
                    <a:pt x="938" y="2854"/>
                  </a:cubicBezTo>
                  <a:cubicBezTo>
                    <a:pt x="1098" y="2926"/>
                    <a:pt x="1170" y="3104"/>
                    <a:pt x="1107" y="3265"/>
                  </a:cubicBezTo>
                  <a:lnTo>
                    <a:pt x="1009" y="3532"/>
                  </a:lnTo>
                  <a:cubicBezTo>
                    <a:pt x="946" y="3711"/>
                    <a:pt x="1045" y="3907"/>
                    <a:pt x="1223" y="3961"/>
                  </a:cubicBezTo>
                  <a:lnTo>
                    <a:pt x="2820" y="4424"/>
                  </a:lnTo>
                  <a:cubicBezTo>
                    <a:pt x="2853" y="4436"/>
                    <a:pt x="2886" y="4441"/>
                    <a:pt x="2919" y="4441"/>
                  </a:cubicBezTo>
                  <a:cubicBezTo>
                    <a:pt x="3063" y="4441"/>
                    <a:pt x="3194" y="4336"/>
                    <a:pt x="3230" y="4184"/>
                  </a:cubicBezTo>
                  <a:lnTo>
                    <a:pt x="3311" y="3827"/>
                  </a:lnTo>
                  <a:cubicBezTo>
                    <a:pt x="3343" y="3675"/>
                    <a:pt x="3475" y="3573"/>
                    <a:pt x="3631" y="3573"/>
                  </a:cubicBezTo>
                  <a:cubicBezTo>
                    <a:pt x="3649" y="3573"/>
                    <a:pt x="3667" y="3574"/>
                    <a:pt x="3685" y="3577"/>
                  </a:cubicBezTo>
                  <a:cubicBezTo>
                    <a:pt x="3753" y="3587"/>
                    <a:pt x="3830" y="3594"/>
                    <a:pt x="3912" y="3594"/>
                  </a:cubicBezTo>
                  <a:cubicBezTo>
                    <a:pt x="4324" y="3594"/>
                    <a:pt x="4870" y="3413"/>
                    <a:pt x="5130" y="2542"/>
                  </a:cubicBezTo>
                  <a:cubicBezTo>
                    <a:pt x="5576" y="1043"/>
                    <a:pt x="3676" y="294"/>
                    <a:pt x="3212" y="151"/>
                  </a:cubicBezTo>
                  <a:cubicBezTo>
                    <a:pt x="3035" y="100"/>
                    <a:pt x="2620" y="1"/>
                    <a:pt x="2143" y="1"/>
                  </a:cubicBezTo>
                  <a:close/>
                </a:path>
              </a:pathLst>
            </a:custGeom>
            <a:solidFill>
              <a:srgbClr val="F4CC9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" name="Google Shape;2141;p40"/>
            <p:cNvSpPr/>
            <p:nvPr/>
          </p:nvSpPr>
          <p:spPr>
            <a:xfrm>
              <a:off x="-222844" y="2847239"/>
              <a:ext cx="99458" cy="156203"/>
            </a:xfrm>
            <a:custGeom>
              <a:avLst/>
              <a:gdLst/>
              <a:ahLst/>
              <a:cxnLst/>
              <a:rect l="l" t="t" r="r" b="b"/>
              <a:pathLst>
                <a:path w="866" h="1360" extrusionOk="0">
                  <a:moveTo>
                    <a:pt x="421" y="0"/>
                  </a:moveTo>
                  <a:cubicBezTo>
                    <a:pt x="330" y="0"/>
                    <a:pt x="242" y="65"/>
                    <a:pt x="224" y="164"/>
                  </a:cubicBezTo>
                  <a:lnTo>
                    <a:pt x="1" y="1360"/>
                  </a:lnTo>
                  <a:lnTo>
                    <a:pt x="286" y="905"/>
                  </a:lnTo>
                  <a:cubicBezTo>
                    <a:pt x="344" y="922"/>
                    <a:pt x="395" y="929"/>
                    <a:pt x="441" y="929"/>
                  </a:cubicBezTo>
                  <a:cubicBezTo>
                    <a:pt x="683" y="929"/>
                    <a:pt x="759" y="726"/>
                    <a:pt x="759" y="726"/>
                  </a:cubicBezTo>
                  <a:cubicBezTo>
                    <a:pt x="866" y="369"/>
                    <a:pt x="705" y="155"/>
                    <a:pt x="536" y="39"/>
                  </a:cubicBezTo>
                  <a:cubicBezTo>
                    <a:pt x="501" y="12"/>
                    <a:pt x="461" y="0"/>
                    <a:pt x="421" y="0"/>
                  </a:cubicBezTo>
                  <a:close/>
                </a:path>
              </a:pathLst>
            </a:custGeom>
            <a:solidFill>
              <a:srgbClr val="A27D50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" name="Google Shape;2142;p40"/>
            <p:cNvSpPr/>
            <p:nvPr/>
          </p:nvSpPr>
          <p:spPr>
            <a:xfrm>
              <a:off x="-519953" y="2772814"/>
              <a:ext cx="104396" cy="161027"/>
            </a:xfrm>
            <a:custGeom>
              <a:avLst/>
              <a:gdLst/>
              <a:ahLst/>
              <a:cxnLst/>
              <a:rect l="l" t="t" r="r" b="b"/>
              <a:pathLst>
                <a:path w="909" h="1402" extrusionOk="0">
                  <a:moveTo>
                    <a:pt x="673" y="0"/>
                  </a:moveTo>
                  <a:cubicBezTo>
                    <a:pt x="669" y="0"/>
                    <a:pt x="665" y="0"/>
                    <a:pt x="661" y="0"/>
                  </a:cubicBezTo>
                  <a:cubicBezTo>
                    <a:pt x="464" y="9"/>
                    <a:pt x="215" y="99"/>
                    <a:pt x="108" y="455"/>
                  </a:cubicBezTo>
                  <a:cubicBezTo>
                    <a:pt x="108" y="455"/>
                    <a:pt x="0" y="803"/>
                    <a:pt x="402" y="919"/>
                  </a:cubicBezTo>
                  <a:lnTo>
                    <a:pt x="393" y="1401"/>
                  </a:lnTo>
                  <a:lnTo>
                    <a:pt x="857" y="277"/>
                  </a:lnTo>
                  <a:cubicBezTo>
                    <a:pt x="909" y="147"/>
                    <a:pt x="818" y="0"/>
                    <a:pt x="673" y="0"/>
                  </a:cubicBezTo>
                  <a:close/>
                </a:path>
              </a:pathLst>
            </a:custGeom>
            <a:solidFill>
              <a:srgbClr val="A27D50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143" name="Google Shape;2143;p40"/>
          <p:cNvCxnSpPr/>
          <p:nvPr/>
        </p:nvCxnSpPr>
        <p:spPr>
          <a:xfrm>
            <a:off x="4572000" y="1155550"/>
            <a:ext cx="0" cy="34479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44" name="Google Shape;2144;p40"/>
          <p:cNvCxnSpPr/>
          <p:nvPr/>
        </p:nvCxnSpPr>
        <p:spPr>
          <a:xfrm>
            <a:off x="1963575" y="1798475"/>
            <a:ext cx="1362600" cy="7866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45" name="Google Shape;2145;p40"/>
          <p:cNvCxnSpPr/>
          <p:nvPr/>
        </p:nvCxnSpPr>
        <p:spPr>
          <a:xfrm rot="10800000" flipH="1">
            <a:off x="1956800" y="1796675"/>
            <a:ext cx="1378200" cy="7956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46" name="Google Shape;2146;p40"/>
          <p:cNvCxnSpPr/>
          <p:nvPr/>
        </p:nvCxnSpPr>
        <p:spPr>
          <a:xfrm>
            <a:off x="5815775" y="1798475"/>
            <a:ext cx="1362600" cy="7866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47" name="Google Shape;2147;p40"/>
          <p:cNvCxnSpPr/>
          <p:nvPr/>
        </p:nvCxnSpPr>
        <p:spPr>
          <a:xfrm rot="10800000" flipH="1">
            <a:off x="5809000" y="1796675"/>
            <a:ext cx="1378200" cy="7956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48" name="Google Shape;2148;p40"/>
          <p:cNvCxnSpPr/>
          <p:nvPr/>
        </p:nvCxnSpPr>
        <p:spPr>
          <a:xfrm>
            <a:off x="6498538" y="1411313"/>
            <a:ext cx="0" cy="15612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49" name="Google Shape;2149;p40"/>
          <p:cNvCxnSpPr/>
          <p:nvPr/>
        </p:nvCxnSpPr>
        <p:spPr>
          <a:xfrm>
            <a:off x="2646338" y="1411313"/>
            <a:ext cx="0" cy="15612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p29"/>
          <p:cNvSpPr txBox="1">
            <a:spLocks noGrp="1"/>
          </p:cNvSpPr>
          <p:nvPr>
            <p:ph type="title"/>
          </p:nvPr>
        </p:nvSpPr>
        <p:spPr>
          <a:xfrm>
            <a:off x="2027980" y="2308838"/>
            <a:ext cx="5794425" cy="970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Change Request 1</a:t>
            </a:r>
            <a:endParaRPr sz="4800" dirty="0"/>
          </a:p>
        </p:txBody>
      </p:sp>
      <p:sp>
        <p:nvSpPr>
          <p:cNvPr id="918" name="Google Shape;918;p29"/>
          <p:cNvSpPr txBox="1">
            <a:spLocks noGrp="1"/>
          </p:cNvSpPr>
          <p:nvPr>
            <p:ph type="title" idx="2"/>
          </p:nvPr>
        </p:nvSpPr>
        <p:spPr>
          <a:xfrm>
            <a:off x="2235150" y="1059751"/>
            <a:ext cx="4673700" cy="1304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525966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33"/>
          <p:cNvSpPr txBox="1">
            <a:spLocks noGrp="1"/>
          </p:cNvSpPr>
          <p:nvPr>
            <p:ph type="title"/>
          </p:nvPr>
        </p:nvSpPr>
        <p:spPr>
          <a:xfrm>
            <a:off x="720000" y="392000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CR1</a:t>
            </a:r>
            <a:endParaRPr dirty="0"/>
          </a:p>
        </p:txBody>
      </p:sp>
      <p:sp>
        <p:nvSpPr>
          <p:cNvPr id="1015" name="Google Shape;1015;p33"/>
          <p:cNvSpPr txBox="1">
            <a:spLocks noGrp="1"/>
          </p:cNvSpPr>
          <p:nvPr>
            <p:ph type="subTitle" idx="2"/>
          </p:nvPr>
        </p:nvSpPr>
        <p:spPr>
          <a:xfrm>
            <a:off x="315795" y="2571750"/>
            <a:ext cx="1811895" cy="90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Aggiungere una categoria al ristorante registrato</a:t>
            </a:r>
            <a:endParaRPr sz="1200" dirty="0"/>
          </a:p>
        </p:txBody>
      </p:sp>
      <p:sp>
        <p:nvSpPr>
          <p:cNvPr id="1017" name="Google Shape;1017;p33"/>
          <p:cNvSpPr txBox="1">
            <a:spLocks noGrp="1"/>
          </p:cNvSpPr>
          <p:nvPr>
            <p:ph type="subTitle" idx="4"/>
          </p:nvPr>
        </p:nvSpPr>
        <p:spPr>
          <a:xfrm>
            <a:off x="2592367" y="2721368"/>
            <a:ext cx="1979633" cy="90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dirty="0"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Selezionare, nella </a:t>
            </a:r>
            <a:r>
              <a:rPr lang="it-IT" sz="1200" dirty="0" err="1"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navbar</a:t>
            </a:r>
            <a:r>
              <a:rPr lang="it-IT" sz="1200" dirty="0"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 presente in ogni pagina, la categoria di ristoranti più gradita</a:t>
            </a:r>
            <a:endParaRPr sz="1100" dirty="0">
              <a:latin typeface="Montserrat" panose="00000500000000000000" pitchFamily="2" charset="0"/>
            </a:endParaRPr>
          </a:p>
        </p:txBody>
      </p:sp>
      <p:sp>
        <p:nvSpPr>
          <p:cNvPr id="1019" name="Google Shape;1019;p33"/>
          <p:cNvSpPr txBox="1">
            <a:spLocks noGrp="1"/>
          </p:cNvSpPr>
          <p:nvPr>
            <p:ph type="subTitle" idx="6"/>
          </p:nvPr>
        </p:nvSpPr>
        <p:spPr>
          <a:xfrm>
            <a:off x="5200803" y="2895597"/>
            <a:ext cx="1696467" cy="90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dirty="0"/>
              <a:t>Accedere alla pagina di un ristorante ed aggiungerlo alla lista dei propri ristoranti preferiti premendo l’apposito bottone</a:t>
            </a:r>
            <a:endParaRPr lang="en-US" sz="1200" dirty="0"/>
          </a:p>
        </p:txBody>
      </p:sp>
      <p:sp>
        <p:nvSpPr>
          <p:cNvPr id="1020" name="Google Shape;1020;p33"/>
          <p:cNvSpPr/>
          <p:nvPr/>
        </p:nvSpPr>
        <p:spPr>
          <a:xfrm>
            <a:off x="934532" y="1888325"/>
            <a:ext cx="774300" cy="774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21" name="Google Shape;1021;p33"/>
          <p:cNvSpPr/>
          <p:nvPr/>
        </p:nvSpPr>
        <p:spPr>
          <a:xfrm>
            <a:off x="3187292" y="1888325"/>
            <a:ext cx="774300" cy="774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2" name="Google Shape;1022;p33"/>
          <p:cNvSpPr/>
          <p:nvPr/>
        </p:nvSpPr>
        <p:spPr>
          <a:xfrm>
            <a:off x="5661887" y="1888320"/>
            <a:ext cx="774300" cy="774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D8FA6F2B-1AEE-4F0E-8015-7C1836F492F0}"/>
              </a:ext>
            </a:extLst>
          </p:cNvPr>
          <p:cNvSpPr txBox="1"/>
          <p:nvPr/>
        </p:nvSpPr>
        <p:spPr>
          <a:xfrm>
            <a:off x="1159122" y="2121584"/>
            <a:ext cx="325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chemeClr val="bg1">
                    <a:lumMod val="10000"/>
                  </a:schemeClr>
                </a:solidFill>
              </a:rPr>
              <a:t>1</a:t>
            </a: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48621E53-4D77-4879-8575-EF8661278D5A}"/>
              </a:ext>
            </a:extLst>
          </p:cNvPr>
          <p:cNvSpPr txBox="1"/>
          <p:nvPr/>
        </p:nvSpPr>
        <p:spPr>
          <a:xfrm>
            <a:off x="3463650" y="2121583"/>
            <a:ext cx="325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chemeClr val="bg1">
                    <a:lumMod val="10000"/>
                  </a:schemeClr>
                </a:solidFill>
              </a:rPr>
              <a:t>2</a:t>
            </a: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15C6757C-A67D-4536-8C7C-7134DF77E9F4}"/>
              </a:ext>
            </a:extLst>
          </p:cNvPr>
          <p:cNvSpPr txBox="1"/>
          <p:nvPr/>
        </p:nvSpPr>
        <p:spPr>
          <a:xfrm>
            <a:off x="5886477" y="2121583"/>
            <a:ext cx="325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chemeClr val="bg1">
                    <a:lumMod val="10000"/>
                  </a:schemeClr>
                </a:solidFill>
              </a:rPr>
              <a:t>3</a:t>
            </a:r>
          </a:p>
        </p:txBody>
      </p:sp>
      <p:sp>
        <p:nvSpPr>
          <p:cNvPr id="24" name="Google Shape;1019;p33">
            <a:extLst>
              <a:ext uri="{FF2B5EF4-FFF2-40B4-BE49-F238E27FC236}">
                <a16:creationId xmlns:a16="http://schemas.microsoft.com/office/drawing/2014/main" id="{616B4965-093C-4F08-B894-D02B350B7884}"/>
              </a:ext>
            </a:extLst>
          </p:cNvPr>
          <p:cNvSpPr txBox="1">
            <a:spLocks/>
          </p:cNvSpPr>
          <p:nvPr/>
        </p:nvSpPr>
        <p:spPr>
          <a:xfrm>
            <a:off x="7237128" y="2721368"/>
            <a:ext cx="1495500" cy="9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it-IT" sz="1200" dirty="0"/>
              <a:t>Visualizzare la lista dei ristoranti preferiti</a:t>
            </a:r>
            <a:endParaRPr lang="en-US" sz="1200" dirty="0"/>
          </a:p>
        </p:txBody>
      </p:sp>
      <p:sp>
        <p:nvSpPr>
          <p:cNvPr id="25" name="Google Shape;1022;p33">
            <a:extLst>
              <a:ext uri="{FF2B5EF4-FFF2-40B4-BE49-F238E27FC236}">
                <a16:creationId xmlns:a16="http://schemas.microsoft.com/office/drawing/2014/main" id="{4BFEC750-846E-4767-80A6-66A4F62CFDBD}"/>
              </a:ext>
            </a:extLst>
          </p:cNvPr>
          <p:cNvSpPr/>
          <p:nvPr/>
        </p:nvSpPr>
        <p:spPr>
          <a:xfrm>
            <a:off x="7597728" y="1888320"/>
            <a:ext cx="774300" cy="774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2024EA9A-BAD1-4914-BEC3-F9EB72452139}"/>
              </a:ext>
            </a:extLst>
          </p:cNvPr>
          <p:cNvSpPr txBox="1"/>
          <p:nvPr/>
        </p:nvSpPr>
        <p:spPr>
          <a:xfrm>
            <a:off x="7822318" y="2121583"/>
            <a:ext cx="325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chemeClr val="bg1">
                    <a:lumMod val="10000"/>
                  </a:schemeClr>
                </a:solidFill>
              </a:rPr>
              <a:t>4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34"/>
          <p:cNvSpPr txBox="1">
            <a:spLocks noGrp="1"/>
          </p:cNvSpPr>
          <p:nvPr>
            <p:ph type="subTitle" idx="1"/>
          </p:nvPr>
        </p:nvSpPr>
        <p:spPr>
          <a:xfrm>
            <a:off x="1329450" y="279248"/>
            <a:ext cx="6485100" cy="6363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Casi d’uso</a:t>
            </a:r>
            <a:endParaRPr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EE56C2B8-C37B-40CE-88A5-0C47926722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7480" y="1013883"/>
            <a:ext cx="4609039" cy="3115733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34"/>
          <p:cNvSpPr txBox="1">
            <a:spLocks noGrp="1"/>
          </p:cNvSpPr>
          <p:nvPr>
            <p:ph type="subTitle" idx="1"/>
          </p:nvPr>
        </p:nvSpPr>
        <p:spPr>
          <a:xfrm>
            <a:off x="1329450" y="279248"/>
            <a:ext cx="6485100" cy="6363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Casi d’uso</a:t>
            </a:r>
            <a:endParaRPr dirty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D0786FCC-A008-43EE-9FD5-86EE5558D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7480" y="1013882"/>
            <a:ext cx="4383933" cy="312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7249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34"/>
          <p:cNvSpPr txBox="1">
            <a:spLocks noGrp="1"/>
          </p:cNvSpPr>
          <p:nvPr>
            <p:ph type="subTitle" idx="1"/>
          </p:nvPr>
        </p:nvSpPr>
        <p:spPr>
          <a:xfrm>
            <a:off x="1329450" y="279248"/>
            <a:ext cx="6485100" cy="6363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Casi d’uso</a:t>
            </a:r>
            <a:endParaRPr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C051D6D1-65D8-4103-98E1-6BF47F4E64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7480" y="1013882"/>
            <a:ext cx="4373728" cy="2887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5122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34"/>
          <p:cNvSpPr txBox="1">
            <a:spLocks noGrp="1"/>
          </p:cNvSpPr>
          <p:nvPr>
            <p:ph type="subTitle" idx="1"/>
          </p:nvPr>
        </p:nvSpPr>
        <p:spPr>
          <a:xfrm>
            <a:off x="1329450" y="279248"/>
            <a:ext cx="6485100" cy="6363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Casi d’uso</a:t>
            </a:r>
            <a:endParaRPr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6E34D10B-0F7D-4A1B-9994-12147472ED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7480" y="1013881"/>
            <a:ext cx="4346742" cy="2454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3057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34"/>
          <p:cNvSpPr txBox="1">
            <a:spLocks noGrp="1"/>
          </p:cNvSpPr>
          <p:nvPr>
            <p:ph type="subTitle" idx="1"/>
          </p:nvPr>
        </p:nvSpPr>
        <p:spPr>
          <a:xfrm>
            <a:off x="1329450" y="279248"/>
            <a:ext cx="6485100" cy="6363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Class Diagram</a:t>
            </a:r>
            <a:endParaRPr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3943A21C-BE3E-4407-81DE-A1224E0AB4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0790" y="1088809"/>
            <a:ext cx="6662420" cy="3655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941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34"/>
          <p:cNvSpPr txBox="1">
            <a:spLocks noGrp="1"/>
          </p:cNvSpPr>
          <p:nvPr>
            <p:ph type="subTitle" idx="1"/>
          </p:nvPr>
        </p:nvSpPr>
        <p:spPr>
          <a:xfrm>
            <a:off x="1329450" y="279248"/>
            <a:ext cx="6485100" cy="6363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Class Diagram </a:t>
            </a:r>
            <a:endParaRPr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A5D4E1EE-DE14-4467-B41D-26689A018E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1434" y="1110592"/>
            <a:ext cx="4821132" cy="3753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3328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26"/>
          <p:cNvSpPr txBox="1">
            <a:spLocks noGrp="1"/>
          </p:cNvSpPr>
          <p:nvPr>
            <p:ph type="title"/>
          </p:nvPr>
        </p:nvSpPr>
        <p:spPr>
          <a:xfrm>
            <a:off x="720000" y="392000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0" dirty="0">
                <a:latin typeface="Passion One"/>
                <a:ea typeface="Passion One"/>
                <a:cs typeface="Passion One"/>
                <a:sym typeface="Passion One"/>
              </a:rPr>
              <a:t>SOMMARIO</a:t>
            </a:r>
            <a:endParaRPr sz="4000" b="0" dirty="0">
              <a:latin typeface="Passion One"/>
              <a:ea typeface="Passion One"/>
              <a:cs typeface="Passion One"/>
              <a:sym typeface="Passion One"/>
            </a:endParaRPr>
          </a:p>
        </p:txBody>
      </p:sp>
      <p:sp>
        <p:nvSpPr>
          <p:cNvPr id="736" name="Google Shape;736;p26"/>
          <p:cNvSpPr txBox="1">
            <a:spLocks noGrp="1"/>
          </p:cNvSpPr>
          <p:nvPr>
            <p:ph type="subTitle" idx="2"/>
          </p:nvPr>
        </p:nvSpPr>
        <p:spPr>
          <a:xfrm>
            <a:off x="1649425" y="1761272"/>
            <a:ext cx="25179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Cos’è WhereDoIEat?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737" name="Google Shape;737;p26"/>
          <p:cNvSpPr txBox="1">
            <a:spLocks noGrp="1"/>
          </p:cNvSpPr>
          <p:nvPr>
            <p:ph type="title" idx="3"/>
          </p:nvPr>
        </p:nvSpPr>
        <p:spPr>
          <a:xfrm>
            <a:off x="720000" y="1520350"/>
            <a:ext cx="751500" cy="99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</a:t>
            </a:r>
            <a:endParaRPr dirty="0"/>
          </a:p>
        </p:txBody>
      </p:sp>
      <p:sp>
        <p:nvSpPr>
          <p:cNvPr id="738" name="Google Shape;738;p26"/>
          <p:cNvSpPr txBox="1">
            <a:spLocks noGrp="1"/>
          </p:cNvSpPr>
          <p:nvPr>
            <p:ph type="subTitle" idx="4"/>
          </p:nvPr>
        </p:nvSpPr>
        <p:spPr>
          <a:xfrm>
            <a:off x="1649425" y="3079101"/>
            <a:ext cx="2517900" cy="42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WhereDoIEat 1.0</a:t>
            </a:r>
            <a:endParaRPr dirty="0"/>
          </a:p>
        </p:txBody>
      </p:sp>
      <p:sp>
        <p:nvSpPr>
          <p:cNvPr id="739" name="Google Shape;739;p26"/>
          <p:cNvSpPr txBox="1">
            <a:spLocks noGrp="1"/>
          </p:cNvSpPr>
          <p:nvPr>
            <p:ph type="subTitle" idx="5"/>
          </p:nvPr>
        </p:nvSpPr>
        <p:spPr>
          <a:xfrm>
            <a:off x="5713219" y="1745343"/>
            <a:ext cx="25179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WhereDoIEat 2.0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740" name="Google Shape;740;p26"/>
          <p:cNvSpPr txBox="1">
            <a:spLocks noGrp="1"/>
          </p:cNvSpPr>
          <p:nvPr>
            <p:ph type="title" idx="6"/>
          </p:nvPr>
        </p:nvSpPr>
        <p:spPr>
          <a:xfrm>
            <a:off x="720000" y="2757381"/>
            <a:ext cx="751500" cy="1050237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</a:t>
            </a:r>
            <a:endParaRPr dirty="0"/>
          </a:p>
        </p:txBody>
      </p:sp>
      <p:sp>
        <p:nvSpPr>
          <p:cNvPr id="741" name="Google Shape;741;p26"/>
          <p:cNvSpPr txBox="1">
            <a:spLocks noGrp="1"/>
          </p:cNvSpPr>
          <p:nvPr>
            <p:ph type="subTitle" idx="7"/>
          </p:nvPr>
        </p:nvSpPr>
        <p:spPr>
          <a:xfrm>
            <a:off x="5713219" y="3079101"/>
            <a:ext cx="2517900" cy="42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Change Request 1</a:t>
            </a:r>
            <a:endParaRPr dirty="0"/>
          </a:p>
        </p:txBody>
      </p:sp>
      <p:sp>
        <p:nvSpPr>
          <p:cNvPr id="743" name="Google Shape;743;p26"/>
          <p:cNvSpPr txBox="1">
            <a:spLocks noGrp="1"/>
          </p:cNvSpPr>
          <p:nvPr>
            <p:ph type="title" idx="9"/>
          </p:nvPr>
        </p:nvSpPr>
        <p:spPr>
          <a:xfrm>
            <a:off x="4878021" y="1520350"/>
            <a:ext cx="751500" cy="99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3</a:t>
            </a:r>
            <a:endParaRPr dirty="0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55552DB5-59E6-495E-9A27-5F579DFC670D}"/>
              </a:ext>
            </a:extLst>
          </p:cNvPr>
          <p:cNvSpPr txBox="1"/>
          <p:nvPr/>
        </p:nvSpPr>
        <p:spPr>
          <a:xfrm>
            <a:off x="720000" y="4250531"/>
            <a:ext cx="12016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29" name="Google Shape;743;p26">
            <a:extLst>
              <a:ext uri="{FF2B5EF4-FFF2-40B4-BE49-F238E27FC236}">
                <a16:creationId xmlns:a16="http://schemas.microsoft.com/office/drawing/2014/main" id="{CAB08063-1316-412E-8682-2D7C733BC671}"/>
              </a:ext>
            </a:extLst>
          </p:cNvPr>
          <p:cNvSpPr txBox="1">
            <a:spLocks/>
          </p:cNvSpPr>
          <p:nvPr/>
        </p:nvSpPr>
        <p:spPr>
          <a:xfrm>
            <a:off x="4878021" y="2757381"/>
            <a:ext cx="751500" cy="99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assion One"/>
              <a:buNone/>
              <a:defRPr sz="6000" b="0" i="0" u="none" strike="noStrike" cap="none">
                <a:solidFill>
                  <a:schemeClr val="accent5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dirty="0"/>
              <a:t>4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34"/>
          <p:cNvSpPr txBox="1">
            <a:spLocks noGrp="1"/>
          </p:cNvSpPr>
          <p:nvPr>
            <p:ph type="subTitle" idx="1"/>
          </p:nvPr>
        </p:nvSpPr>
        <p:spPr>
          <a:xfrm>
            <a:off x="1329450" y="279248"/>
            <a:ext cx="6485100" cy="6363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Impact Analysis</a:t>
            </a:r>
            <a:endParaRPr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E5D719DC-4864-3F85-D436-E0DCFAF2CD2C}"/>
              </a:ext>
            </a:extLst>
          </p:cNvPr>
          <p:cNvSpPr txBox="1"/>
          <p:nvPr/>
        </p:nvSpPr>
        <p:spPr>
          <a:xfrm>
            <a:off x="1329450" y="1232747"/>
            <a:ext cx="64851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" marR="518795">
              <a:lnSpc>
                <a:spcPct val="100000"/>
              </a:lnSpc>
              <a:spcBef>
                <a:spcPts val="100"/>
              </a:spcBef>
            </a:pPr>
            <a:r>
              <a:rPr lang="it-IT" sz="1400" spc="-5" dirty="0">
                <a:latin typeface="Arial MT"/>
                <a:cs typeface="Arial MT"/>
              </a:rPr>
              <a:t>Le</a:t>
            </a:r>
            <a:r>
              <a:rPr lang="it-IT" sz="1400" spc="-20" dirty="0">
                <a:latin typeface="Arial MT"/>
                <a:cs typeface="Arial MT"/>
              </a:rPr>
              <a:t> </a:t>
            </a:r>
            <a:r>
              <a:rPr lang="it-IT" sz="1400" dirty="0">
                <a:latin typeface="Arial MT"/>
                <a:cs typeface="Arial MT"/>
              </a:rPr>
              <a:t>modifiche</a:t>
            </a:r>
            <a:r>
              <a:rPr lang="it-IT" sz="1400" spc="-15" dirty="0">
                <a:latin typeface="Arial MT"/>
                <a:cs typeface="Arial MT"/>
              </a:rPr>
              <a:t> </a:t>
            </a:r>
            <a:r>
              <a:rPr lang="it-IT" sz="1400" spc="-5" dirty="0">
                <a:latin typeface="Arial MT"/>
                <a:cs typeface="Arial MT"/>
              </a:rPr>
              <a:t>per</a:t>
            </a:r>
            <a:r>
              <a:rPr lang="it-IT" sz="1400" spc="-15" dirty="0">
                <a:latin typeface="Arial MT"/>
                <a:cs typeface="Arial MT"/>
              </a:rPr>
              <a:t> </a:t>
            </a:r>
            <a:r>
              <a:rPr lang="it-IT" sz="1400" spc="-5" dirty="0">
                <a:latin typeface="Arial MT"/>
                <a:cs typeface="Arial MT"/>
              </a:rPr>
              <a:t>la</a:t>
            </a:r>
            <a:r>
              <a:rPr lang="it-IT" sz="1400" spc="-15" dirty="0">
                <a:latin typeface="Arial MT"/>
                <a:cs typeface="Arial MT"/>
              </a:rPr>
              <a:t> </a:t>
            </a:r>
            <a:r>
              <a:rPr lang="it-IT" sz="1400" dirty="0">
                <a:latin typeface="Arial MT"/>
                <a:cs typeface="Arial MT"/>
              </a:rPr>
              <a:t>realizzazione</a:t>
            </a:r>
            <a:r>
              <a:rPr lang="it-IT" sz="1400" spc="-20" dirty="0">
                <a:latin typeface="Arial MT"/>
                <a:cs typeface="Arial MT"/>
              </a:rPr>
              <a:t> </a:t>
            </a:r>
            <a:r>
              <a:rPr lang="it-IT" sz="1400" spc="-5" dirty="0">
                <a:latin typeface="Arial MT"/>
                <a:cs typeface="Arial MT"/>
              </a:rPr>
              <a:t>della</a:t>
            </a:r>
            <a:r>
              <a:rPr lang="it-IT" sz="1400" spc="-15" dirty="0">
                <a:latin typeface="Arial MT"/>
                <a:cs typeface="Arial MT"/>
              </a:rPr>
              <a:t> </a:t>
            </a:r>
            <a:r>
              <a:rPr lang="it-IT" sz="1400" dirty="0">
                <a:latin typeface="Arial MT"/>
                <a:cs typeface="Arial MT"/>
              </a:rPr>
              <a:t>seconda</a:t>
            </a:r>
            <a:r>
              <a:rPr lang="it-IT" sz="1400" spc="-15" dirty="0">
                <a:latin typeface="Arial MT"/>
                <a:cs typeface="Arial MT"/>
              </a:rPr>
              <a:t> </a:t>
            </a:r>
            <a:r>
              <a:rPr lang="it-IT" sz="1400" dirty="0" err="1">
                <a:latin typeface="Arial MT"/>
                <a:cs typeface="Arial MT"/>
              </a:rPr>
              <a:t>change</a:t>
            </a:r>
            <a:r>
              <a:rPr lang="it-IT" sz="1400" dirty="0">
                <a:latin typeface="Arial MT"/>
                <a:cs typeface="Arial MT"/>
              </a:rPr>
              <a:t> </a:t>
            </a:r>
            <a:r>
              <a:rPr lang="it-IT" sz="1400" spc="-320" dirty="0">
                <a:latin typeface="Arial MT"/>
                <a:cs typeface="Arial MT"/>
              </a:rPr>
              <a:t> </a:t>
            </a:r>
            <a:r>
              <a:rPr lang="it-IT" sz="1400" dirty="0" err="1">
                <a:latin typeface="Arial MT"/>
                <a:cs typeface="Arial MT"/>
              </a:rPr>
              <a:t>request</a:t>
            </a:r>
            <a:r>
              <a:rPr lang="it-IT" sz="1400" dirty="0">
                <a:latin typeface="Arial MT"/>
                <a:cs typeface="Arial MT"/>
              </a:rPr>
              <a:t> sono </a:t>
            </a:r>
            <a:r>
              <a:rPr lang="it-IT" sz="1400" spc="-5" dirty="0">
                <a:latin typeface="Arial MT"/>
                <a:cs typeface="Arial MT"/>
              </a:rPr>
              <a:t>precedute da un’analisi di impatto </a:t>
            </a:r>
            <a:r>
              <a:rPr lang="it-IT" sz="1400" dirty="0">
                <a:latin typeface="Arial MT"/>
                <a:cs typeface="Arial MT"/>
              </a:rPr>
              <a:t>sulle </a:t>
            </a:r>
            <a:r>
              <a:rPr lang="it-IT" sz="1400" spc="5" dirty="0">
                <a:latin typeface="Arial MT"/>
                <a:cs typeface="Arial MT"/>
              </a:rPr>
              <a:t> </a:t>
            </a:r>
            <a:r>
              <a:rPr lang="it-IT" sz="1400" dirty="0">
                <a:latin typeface="Arial MT"/>
                <a:cs typeface="Arial MT"/>
              </a:rPr>
              <a:t>componenti</a:t>
            </a:r>
            <a:r>
              <a:rPr lang="it-IT" sz="1400" spc="-10" dirty="0">
                <a:latin typeface="Arial MT"/>
                <a:cs typeface="Arial MT"/>
              </a:rPr>
              <a:t> </a:t>
            </a:r>
            <a:r>
              <a:rPr lang="it-IT" sz="1400" spc="-5" dirty="0">
                <a:latin typeface="Arial MT"/>
                <a:cs typeface="Arial MT"/>
              </a:rPr>
              <a:t>già esistenti</a:t>
            </a:r>
            <a:r>
              <a:rPr lang="it-IT" sz="1400" spc="-10" dirty="0">
                <a:latin typeface="Arial MT"/>
                <a:cs typeface="Arial MT"/>
              </a:rPr>
              <a:t> </a:t>
            </a:r>
            <a:r>
              <a:rPr lang="it-IT" sz="1400" spc="-5" dirty="0">
                <a:latin typeface="Arial MT"/>
                <a:cs typeface="Arial MT"/>
              </a:rPr>
              <a:t>nel </a:t>
            </a:r>
            <a:r>
              <a:rPr lang="it-IT" sz="1400" dirty="0">
                <a:latin typeface="Arial MT"/>
                <a:cs typeface="Arial MT"/>
              </a:rPr>
              <a:t>sistema.</a:t>
            </a:r>
          </a:p>
          <a:p>
            <a:pPr marL="12700" marR="139700">
              <a:lnSpc>
                <a:spcPct val="100000"/>
              </a:lnSpc>
            </a:pPr>
            <a:r>
              <a:rPr lang="it-IT" sz="1400" spc="-5" dirty="0">
                <a:latin typeface="Arial MT"/>
                <a:cs typeface="Arial MT"/>
              </a:rPr>
              <a:t>In particolare, lo </a:t>
            </a:r>
            <a:r>
              <a:rPr lang="it-IT" sz="1400" dirty="0" err="1">
                <a:latin typeface="Arial MT"/>
                <a:cs typeface="Arial MT"/>
              </a:rPr>
              <a:t>starting</a:t>
            </a:r>
            <a:r>
              <a:rPr lang="it-IT" sz="1400" dirty="0">
                <a:latin typeface="Arial MT"/>
                <a:cs typeface="Arial MT"/>
              </a:rPr>
              <a:t> </a:t>
            </a:r>
            <a:r>
              <a:rPr lang="it-IT" sz="1400" spc="-5" dirty="0">
                <a:latin typeface="Arial MT"/>
                <a:cs typeface="Arial MT"/>
              </a:rPr>
              <a:t>impact </a:t>
            </a:r>
            <a:r>
              <a:rPr lang="it-IT" sz="1400" dirty="0">
                <a:latin typeface="Arial MT"/>
                <a:cs typeface="Arial MT"/>
              </a:rPr>
              <a:t>set </a:t>
            </a:r>
            <a:r>
              <a:rPr lang="it-IT" sz="1400" spc="-5" dirty="0">
                <a:latin typeface="Arial MT"/>
                <a:cs typeface="Arial MT"/>
              </a:rPr>
              <a:t>ed il </a:t>
            </a:r>
            <a:r>
              <a:rPr lang="it-IT" sz="1400" dirty="0">
                <a:latin typeface="Arial MT"/>
                <a:cs typeface="Arial MT"/>
              </a:rPr>
              <a:t>candidate </a:t>
            </a:r>
            <a:r>
              <a:rPr lang="it-IT" sz="1400" spc="-5" dirty="0">
                <a:latin typeface="Arial MT"/>
                <a:cs typeface="Arial MT"/>
              </a:rPr>
              <a:t>impact </a:t>
            </a:r>
            <a:r>
              <a:rPr lang="it-IT" sz="1400" dirty="0">
                <a:latin typeface="Arial MT"/>
                <a:cs typeface="Arial MT"/>
              </a:rPr>
              <a:t>set </a:t>
            </a:r>
            <a:r>
              <a:rPr lang="it-IT" sz="1400" spc="-320" dirty="0">
                <a:latin typeface="Arial MT"/>
                <a:cs typeface="Arial MT"/>
              </a:rPr>
              <a:t> </a:t>
            </a:r>
            <a:r>
              <a:rPr lang="it-IT" sz="1400" dirty="0">
                <a:latin typeface="Arial MT"/>
                <a:cs typeface="Arial MT"/>
              </a:rPr>
              <a:t>(SIS</a:t>
            </a:r>
            <a:r>
              <a:rPr lang="it-IT" sz="1400" spc="-15" dirty="0">
                <a:latin typeface="Arial MT"/>
                <a:cs typeface="Arial MT"/>
              </a:rPr>
              <a:t> </a:t>
            </a:r>
            <a:r>
              <a:rPr lang="it-IT" sz="1400" dirty="0">
                <a:latin typeface="Arial MT"/>
                <a:cs typeface="Arial MT"/>
              </a:rPr>
              <a:t>e</a:t>
            </a:r>
            <a:r>
              <a:rPr lang="it-IT" sz="1400" spc="-10" dirty="0">
                <a:latin typeface="Arial MT"/>
                <a:cs typeface="Arial MT"/>
              </a:rPr>
              <a:t> </a:t>
            </a:r>
            <a:r>
              <a:rPr lang="it-IT" sz="1400" spc="-5" dirty="0">
                <a:latin typeface="Arial MT"/>
                <a:cs typeface="Arial MT"/>
              </a:rPr>
              <a:t>CIS)</a:t>
            </a:r>
            <a:r>
              <a:rPr lang="it-IT" sz="1400" spc="-15" dirty="0">
                <a:latin typeface="Arial MT"/>
                <a:cs typeface="Arial MT"/>
              </a:rPr>
              <a:t> </a:t>
            </a:r>
            <a:r>
              <a:rPr lang="it-IT" sz="1400" dirty="0">
                <a:latin typeface="Arial MT"/>
                <a:cs typeface="Arial MT"/>
              </a:rPr>
              <a:t>sono</a:t>
            </a:r>
            <a:r>
              <a:rPr lang="it-IT" sz="1400" spc="-10" dirty="0">
                <a:latin typeface="Arial MT"/>
                <a:cs typeface="Arial MT"/>
              </a:rPr>
              <a:t> </a:t>
            </a:r>
            <a:r>
              <a:rPr lang="it-IT" sz="1400" dirty="0">
                <a:latin typeface="Arial MT"/>
                <a:cs typeface="Arial MT"/>
              </a:rPr>
              <a:t>stati</a:t>
            </a:r>
            <a:r>
              <a:rPr lang="it-IT" sz="1400" spc="-15" dirty="0">
                <a:latin typeface="Arial MT"/>
                <a:cs typeface="Arial MT"/>
              </a:rPr>
              <a:t> </a:t>
            </a:r>
            <a:r>
              <a:rPr lang="it-IT" sz="1400" spc="-5" dirty="0" err="1">
                <a:latin typeface="Arial MT"/>
                <a:cs typeface="Arial MT"/>
              </a:rPr>
              <a:t>formulati`secondo</a:t>
            </a:r>
            <a:r>
              <a:rPr lang="it-IT" sz="1400" spc="-15" dirty="0">
                <a:latin typeface="Arial MT"/>
                <a:cs typeface="Arial MT"/>
              </a:rPr>
              <a:t> </a:t>
            </a:r>
            <a:r>
              <a:rPr lang="it-IT" sz="1400" dirty="0">
                <a:latin typeface="Arial MT"/>
                <a:cs typeface="Arial MT"/>
              </a:rPr>
              <a:t>i</a:t>
            </a:r>
            <a:r>
              <a:rPr lang="it-IT" sz="1400" spc="-10" dirty="0">
                <a:latin typeface="Arial MT"/>
                <a:cs typeface="Arial MT"/>
              </a:rPr>
              <a:t> </a:t>
            </a:r>
            <a:r>
              <a:rPr lang="it-IT" sz="1400" dirty="0">
                <a:latin typeface="Arial MT"/>
                <a:cs typeface="Arial MT"/>
              </a:rPr>
              <a:t>seguenti</a:t>
            </a:r>
            <a:r>
              <a:rPr lang="it-IT" sz="1400" spc="-15" dirty="0">
                <a:latin typeface="Arial MT"/>
                <a:cs typeface="Arial MT"/>
              </a:rPr>
              <a:t> </a:t>
            </a:r>
            <a:r>
              <a:rPr lang="it-IT" sz="1400" spc="-5" dirty="0">
                <a:latin typeface="Arial MT"/>
                <a:cs typeface="Arial MT"/>
              </a:rPr>
              <a:t>principi:</a:t>
            </a:r>
            <a:endParaRPr lang="it-IT" sz="1400" dirty="0">
              <a:latin typeface="Arial MT"/>
              <a:cs typeface="Arial MT"/>
            </a:endParaRP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4157251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34"/>
          <p:cNvSpPr txBox="1">
            <a:spLocks noGrp="1"/>
          </p:cNvSpPr>
          <p:nvPr>
            <p:ph type="subTitle" idx="1"/>
          </p:nvPr>
        </p:nvSpPr>
        <p:spPr>
          <a:xfrm>
            <a:off x="1329450" y="279248"/>
            <a:ext cx="6485100" cy="6363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Impact Analysis</a:t>
            </a:r>
            <a:endParaRPr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EBD86F36-6013-9BAB-2429-4E86250A3D80}"/>
              </a:ext>
            </a:extLst>
          </p:cNvPr>
          <p:cNvSpPr txBox="1"/>
          <p:nvPr/>
        </p:nvSpPr>
        <p:spPr>
          <a:xfrm>
            <a:off x="1329450" y="1293707"/>
            <a:ext cx="64851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CANDIDATE IMPACT SET – 15 </a:t>
            </a:r>
          </a:p>
          <a:p>
            <a:r>
              <a:rPr lang="it-IT" dirty="0"/>
              <a:t>ACTUAL IMPACT SET –  18 </a:t>
            </a:r>
          </a:p>
          <a:p>
            <a:r>
              <a:rPr lang="it-IT" dirty="0"/>
              <a:t>FALSE POSITIVE IMPACT SET – 0</a:t>
            </a:r>
          </a:p>
          <a:p>
            <a:r>
              <a:rPr lang="it-IT" dirty="0"/>
              <a:t>DISCOVERED IMPACT SET – 0</a:t>
            </a:r>
          </a:p>
          <a:p>
            <a:endParaRPr lang="it-IT" dirty="0"/>
          </a:p>
          <a:p>
            <a:r>
              <a:rPr lang="it-IT" dirty="0"/>
              <a:t>Recall: |CIS ∩ AIS| ÷ |AIS| = 15/18= 0,83;</a:t>
            </a:r>
          </a:p>
          <a:p>
            <a:r>
              <a:rPr lang="it-IT" dirty="0"/>
              <a:t>Precision: |CIS ∩ AIS| ÷ |CIS| = 15/15 = 1;</a:t>
            </a:r>
          </a:p>
          <a:p>
            <a:r>
              <a:rPr lang="it-IT" dirty="0" err="1"/>
              <a:t>Inclusiveness</a:t>
            </a:r>
            <a:r>
              <a:rPr lang="it-IT" dirty="0"/>
              <a:t> = 0</a:t>
            </a:r>
          </a:p>
        </p:txBody>
      </p:sp>
    </p:spTree>
    <p:extLst>
      <p:ext uri="{BB962C8B-B14F-4D97-AF65-F5344CB8AC3E}">
        <p14:creationId xmlns:p14="http://schemas.microsoft.com/office/powerpoint/2010/main" val="29829387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2" name="Google Shape;1532;p36"/>
          <p:cNvSpPr txBox="1">
            <a:spLocks noGrp="1"/>
          </p:cNvSpPr>
          <p:nvPr>
            <p:ph type="title"/>
          </p:nvPr>
        </p:nvSpPr>
        <p:spPr>
          <a:xfrm>
            <a:off x="1801452" y="1032163"/>
            <a:ext cx="5541095" cy="2327562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IMPLEMENTAZIONE</a:t>
            </a:r>
            <a:r>
              <a:rPr lang="en" sz="9500" dirty="0"/>
              <a:t> </a:t>
            </a:r>
            <a:br>
              <a:rPr lang="en" sz="9500" dirty="0"/>
            </a:br>
            <a:r>
              <a:rPr lang="en" sz="3600" dirty="0">
                <a:solidFill>
                  <a:srgbClr val="FF0000"/>
                </a:solidFill>
              </a:rPr>
              <a:t>e</a:t>
            </a:r>
            <a:br>
              <a:rPr lang="en" sz="9500" dirty="0"/>
            </a:br>
            <a:r>
              <a:rPr lang="en" sz="3600" dirty="0">
                <a:solidFill>
                  <a:schemeClr val="tx1"/>
                </a:solidFill>
              </a:rPr>
              <a:t>TESTING </a:t>
            </a:r>
            <a:endParaRPr sz="36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34"/>
          <p:cNvSpPr txBox="1">
            <a:spLocks noGrp="1"/>
          </p:cNvSpPr>
          <p:nvPr>
            <p:ph type="subTitle" idx="1"/>
          </p:nvPr>
        </p:nvSpPr>
        <p:spPr>
          <a:xfrm>
            <a:off x="1329450" y="279248"/>
            <a:ext cx="6485100" cy="6363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Componenti utilizzate</a:t>
            </a:r>
            <a:endParaRPr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EBD86F36-6013-9BAB-2429-4E86250A3D80}"/>
              </a:ext>
            </a:extLst>
          </p:cNvPr>
          <p:cNvSpPr txBox="1"/>
          <p:nvPr/>
        </p:nvSpPr>
        <p:spPr>
          <a:xfrm>
            <a:off x="1329450" y="1293707"/>
            <a:ext cx="337124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it-IT" sz="1400" spc="-5" dirty="0">
                <a:latin typeface="Arial MT"/>
                <a:cs typeface="Arial MT"/>
              </a:rPr>
              <a:t>Le</a:t>
            </a:r>
            <a:r>
              <a:rPr lang="it-IT" sz="1400" spc="-25" dirty="0">
                <a:latin typeface="Arial MT"/>
                <a:cs typeface="Arial MT"/>
              </a:rPr>
              <a:t> </a:t>
            </a:r>
            <a:r>
              <a:rPr lang="it-IT" sz="1400" dirty="0">
                <a:latin typeface="Arial MT"/>
                <a:cs typeface="Arial MT"/>
              </a:rPr>
              <a:t>componenti</a:t>
            </a:r>
            <a:r>
              <a:rPr lang="it-IT" sz="1400" spc="-20" dirty="0">
                <a:latin typeface="Arial MT"/>
                <a:cs typeface="Arial MT"/>
              </a:rPr>
              <a:t> </a:t>
            </a:r>
            <a:r>
              <a:rPr lang="it-IT" sz="1400" spc="-5" dirty="0">
                <a:latin typeface="Arial MT"/>
                <a:cs typeface="Arial MT"/>
              </a:rPr>
              <a:t>usate</a:t>
            </a:r>
            <a:r>
              <a:rPr lang="it-IT" sz="1400" spc="-20" dirty="0">
                <a:latin typeface="Arial MT"/>
                <a:cs typeface="Arial MT"/>
              </a:rPr>
              <a:t> </a:t>
            </a:r>
            <a:r>
              <a:rPr lang="it-IT" sz="1400" spc="-5" dirty="0">
                <a:latin typeface="Arial MT"/>
                <a:cs typeface="Arial MT"/>
              </a:rPr>
              <a:t>per</a:t>
            </a:r>
            <a:r>
              <a:rPr lang="it-IT" sz="1400" spc="-20" dirty="0">
                <a:latin typeface="Arial MT"/>
                <a:cs typeface="Arial MT"/>
              </a:rPr>
              <a:t> </a:t>
            </a:r>
            <a:r>
              <a:rPr lang="it-IT" sz="1400" spc="-5" dirty="0">
                <a:latin typeface="Arial MT"/>
                <a:cs typeface="Arial MT"/>
              </a:rPr>
              <a:t>l’implementazione</a:t>
            </a:r>
            <a:r>
              <a:rPr lang="it-IT" sz="1400" spc="-20" dirty="0">
                <a:latin typeface="Arial MT"/>
                <a:cs typeface="Arial MT"/>
              </a:rPr>
              <a:t> </a:t>
            </a:r>
            <a:r>
              <a:rPr lang="it-IT" sz="1400" dirty="0">
                <a:latin typeface="Arial MT"/>
                <a:cs typeface="Arial MT"/>
              </a:rPr>
              <a:t>sono:</a:t>
            </a: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lang="it-IT" sz="1800" dirty="0">
              <a:latin typeface="Arial MT"/>
              <a:cs typeface="Arial MT"/>
            </a:endParaRPr>
          </a:p>
          <a:p>
            <a:pPr marL="323850" indent="-264160">
              <a:lnSpc>
                <a:spcPct val="100000"/>
              </a:lnSpc>
              <a:buFont typeface="Lucida Sans Unicode"/>
              <a:buChar char="▪"/>
              <a:tabLst>
                <a:tab pos="323850" algn="l"/>
                <a:tab pos="324485" algn="l"/>
              </a:tabLst>
            </a:pPr>
            <a:r>
              <a:rPr lang="it-IT" sz="1400" spc="-5" dirty="0">
                <a:latin typeface="Arial MT"/>
                <a:cs typeface="Arial MT"/>
              </a:rPr>
              <a:t>Back-end:</a:t>
            </a:r>
            <a:r>
              <a:rPr lang="it-IT" sz="1400" spc="-25" dirty="0">
                <a:latin typeface="Arial MT"/>
                <a:cs typeface="Arial MT"/>
              </a:rPr>
              <a:t> </a:t>
            </a:r>
            <a:r>
              <a:rPr lang="it-IT" sz="1400" dirty="0">
                <a:latin typeface="Arial MT"/>
                <a:cs typeface="Arial MT"/>
              </a:rPr>
              <a:t>Java,</a:t>
            </a:r>
            <a:r>
              <a:rPr lang="it-IT" sz="1400" spc="-30" dirty="0">
                <a:latin typeface="Arial MT"/>
                <a:cs typeface="Arial MT"/>
              </a:rPr>
              <a:t> </a:t>
            </a:r>
            <a:r>
              <a:rPr lang="it-IT" sz="1400" dirty="0" err="1">
                <a:latin typeface="Arial MT"/>
                <a:cs typeface="Arial MT"/>
              </a:rPr>
              <a:t>Maven</a:t>
            </a:r>
            <a:r>
              <a:rPr lang="it-IT" sz="1400" dirty="0">
                <a:latin typeface="Arial MT"/>
                <a:cs typeface="Arial MT"/>
              </a:rPr>
              <a:t>,</a:t>
            </a:r>
            <a:r>
              <a:rPr lang="it-IT" sz="1400" spc="-25" dirty="0">
                <a:latin typeface="Arial MT"/>
                <a:cs typeface="Arial MT"/>
              </a:rPr>
              <a:t> </a:t>
            </a:r>
            <a:r>
              <a:rPr lang="it-IT" sz="1400" dirty="0">
                <a:latin typeface="Arial MT"/>
                <a:cs typeface="Arial MT"/>
              </a:rPr>
              <a:t>MySQL</a:t>
            </a:r>
          </a:p>
          <a:p>
            <a:pPr marL="323850" indent="-264160">
              <a:lnSpc>
                <a:spcPct val="100000"/>
              </a:lnSpc>
              <a:buFont typeface="Lucida Sans Unicode"/>
              <a:buChar char="▪"/>
              <a:tabLst>
                <a:tab pos="323850" algn="l"/>
                <a:tab pos="324485" algn="l"/>
              </a:tabLst>
            </a:pPr>
            <a:r>
              <a:rPr lang="it-IT" sz="1400" spc="-5" dirty="0">
                <a:latin typeface="Arial MT"/>
                <a:cs typeface="Arial MT"/>
              </a:rPr>
              <a:t>Front-end:</a:t>
            </a:r>
            <a:r>
              <a:rPr lang="it-IT" sz="1400" spc="-15" dirty="0">
                <a:latin typeface="Arial MT"/>
                <a:cs typeface="Arial MT"/>
              </a:rPr>
              <a:t> </a:t>
            </a:r>
            <a:r>
              <a:rPr lang="it-IT" sz="1400" spc="-5" dirty="0">
                <a:latin typeface="Arial MT"/>
                <a:cs typeface="Arial MT"/>
              </a:rPr>
              <a:t>HTML5,</a:t>
            </a:r>
            <a:r>
              <a:rPr lang="it-IT" sz="1400" spc="-15" dirty="0">
                <a:latin typeface="Arial MT"/>
                <a:cs typeface="Arial MT"/>
              </a:rPr>
              <a:t> </a:t>
            </a:r>
            <a:r>
              <a:rPr lang="it-IT" sz="1400" spc="-20" dirty="0" err="1">
                <a:latin typeface="Arial MT"/>
                <a:cs typeface="Arial MT"/>
              </a:rPr>
              <a:t>jQuery</a:t>
            </a:r>
            <a:r>
              <a:rPr lang="it-IT" sz="1400" spc="-20" dirty="0">
                <a:latin typeface="Arial MT"/>
                <a:cs typeface="Arial MT"/>
              </a:rPr>
              <a:t>,</a:t>
            </a:r>
            <a:r>
              <a:rPr lang="it-IT" sz="1400" spc="-15" dirty="0">
                <a:latin typeface="Arial MT"/>
                <a:cs typeface="Arial MT"/>
              </a:rPr>
              <a:t> </a:t>
            </a:r>
            <a:r>
              <a:rPr lang="it-IT" sz="1400" dirty="0">
                <a:latin typeface="Arial MT"/>
                <a:cs typeface="Arial MT"/>
              </a:rPr>
              <a:t>JavaScript,</a:t>
            </a:r>
            <a:r>
              <a:rPr lang="it-IT" sz="1400" spc="-15" dirty="0">
                <a:latin typeface="Arial MT"/>
                <a:cs typeface="Arial MT"/>
              </a:rPr>
              <a:t> </a:t>
            </a:r>
            <a:r>
              <a:rPr lang="it-IT" sz="1400" spc="-5" dirty="0">
                <a:latin typeface="Arial MT"/>
                <a:cs typeface="Arial MT"/>
              </a:rPr>
              <a:t>CSS3,</a:t>
            </a:r>
            <a:r>
              <a:rPr lang="it-IT" sz="1400" spc="-10" dirty="0">
                <a:latin typeface="Arial MT"/>
                <a:cs typeface="Arial MT"/>
              </a:rPr>
              <a:t> </a:t>
            </a:r>
            <a:r>
              <a:rPr lang="it-IT" sz="1400" spc="-5" dirty="0">
                <a:latin typeface="Arial MT"/>
                <a:cs typeface="Arial MT"/>
              </a:rPr>
              <a:t>Bootstrap4</a:t>
            </a:r>
            <a:endParaRPr lang="it-IT" sz="1400" dirty="0">
              <a:latin typeface="Arial MT"/>
              <a:cs typeface="Arial MT"/>
            </a:endParaRPr>
          </a:p>
        </p:txBody>
      </p:sp>
      <p:pic>
        <p:nvPicPr>
          <p:cNvPr id="4" name="object 8">
            <a:extLst>
              <a:ext uri="{FF2B5EF4-FFF2-40B4-BE49-F238E27FC236}">
                <a16:creationId xmlns:a16="http://schemas.microsoft.com/office/drawing/2014/main" id="{244EFDBC-A2B5-CB7B-A111-225FE219035E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125489" y="1293707"/>
            <a:ext cx="671275" cy="1086225"/>
          </a:xfrm>
          <a:prstGeom prst="rect">
            <a:avLst/>
          </a:prstGeom>
        </p:spPr>
      </p:pic>
      <p:pic>
        <p:nvPicPr>
          <p:cNvPr id="5" name="object 14">
            <a:extLst>
              <a:ext uri="{FF2B5EF4-FFF2-40B4-BE49-F238E27FC236}">
                <a16:creationId xmlns:a16="http://schemas.microsoft.com/office/drawing/2014/main" id="{8B146E66-541B-D7C4-35FA-A262C8566B6C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33469" y="3051987"/>
            <a:ext cx="1232896" cy="311850"/>
          </a:xfrm>
          <a:prstGeom prst="rect">
            <a:avLst/>
          </a:prstGeom>
        </p:spPr>
      </p:pic>
      <p:pic>
        <p:nvPicPr>
          <p:cNvPr id="6" name="object 9">
            <a:extLst>
              <a:ext uri="{FF2B5EF4-FFF2-40B4-BE49-F238E27FC236}">
                <a16:creationId xmlns:a16="http://schemas.microsoft.com/office/drawing/2014/main" id="{838D1A8B-6979-46CD-7C6B-147BEA75BAD3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504377" y="2547981"/>
            <a:ext cx="1215579" cy="659931"/>
          </a:xfrm>
          <a:prstGeom prst="rect">
            <a:avLst/>
          </a:prstGeom>
        </p:spPr>
      </p:pic>
      <p:pic>
        <p:nvPicPr>
          <p:cNvPr id="7" name="object 11">
            <a:extLst>
              <a:ext uri="{FF2B5EF4-FFF2-40B4-BE49-F238E27FC236}">
                <a16:creationId xmlns:a16="http://schemas.microsoft.com/office/drawing/2014/main" id="{9747E5B1-1B1E-9275-D063-A385BF438324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640349" y="3523177"/>
            <a:ext cx="1325475" cy="833343"/>
          </a:xfrm>
          <a:prstGeom prst="rect">
            <a:avLst/>
          </a:prstGeom>
        </p:spPr>
      </p:pic>
      <p:pic>
        <p:nvPicPr>
          <p:cNvPr id="8" name="object 7">
            <a:extLst>
              <a:ext uri="{FF2B5EF4-FFF2-40B4-BE49-F238E27FC236}">
                <a16:creationId xmlns:a16="http://schemas.microsoft.com/office/drawing/2014/main" id="{F79968BD-FEC8-ADE2-A69E-263B8BD7F439}"/>
              </a:ext>
            </a:extLst>
          </p:cNvPr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281681" y="2989419"/>
            <a:ext cx="828492" cy="828492"/>
          </a:xfrm>
          <a:prstGeom prst="rect">
            <a:avLst/>
          </a:prstGeom>
        </p:spPr>
      </p:pic>
      <p:pic>
        <p:nvPicPr>
          <p:cNvPr id="9" name="object 15">
            <a:extLst>
              <a:ext uri="{FF2B5EF4-FFF2-40B4-BE49-F238E27FC236}">
                <a16:creationId xmlns:a16="http://schemas.microsoft.com/office/drawing/2014/main" id="{175AE8D2-5C27-31F5-F7AC-96749FC6E08C}"/>
              </a:ext>
            </a:extLst>
          </p:cNvPr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098611" y="1298978"/>
            <a:ext cx="1656027" cy="931515"/>
          </a:xfrm>
          <a:prstGeom prst="rect">
            <a:avLst/>
          </a:prstGeom>
        </p:spPr>
      </p:pic>
      <p:pic>
        <p:nvPicPr>
          <p:cNvPr id="11" name="object 10">
            <a:extLst>
              <a:ext uri="{FF2B5EF4-FFF2-40B4-BE49-F238E27FC236}">
                <a16:creationId xmlns:a16="http://schemas.microsoft.com/office/drawing/2014/main" id="{9A27906A-CD2E-77FA-5C42-BADEC14BAF1F}"/>
              </a:ext>
            </a:extLst>
          </p:cNvPr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4601194" y="3511572"/>
            <a:ext cx="859932" cy="856554"/>
          </a:xfrm>
          <a:prstGeom prst="rect">
            <a:avLst/>
          </a:prstGeom>
        </p:spPr>
      </p:pic>
      <p:pic>
        <p:nvPicPr>
          <p:cNvPr id="12" name="object 6">
            <a:extLst>
              <a:ext uri="{FF2B5EF4-FFF2-40B4-BE49-F238E27FC236}">
                <a16:creationId xmlns:a16="http://schemas.microsoft.com/office/drawing/2014/main" id="{5B4A7D4B-4962-423D-3A11-8E6077CE0B61}"/>
              </a:ext>
            </a:extLst>
          </p:cNvPr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6341068" y="3714577"/>
            <a:ext cx="609553" cy="857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1048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2" name="Google Shape;1532;p36"/>
          <p:cNvSpPr txBox="1">
            <a:spLocks noGrp="1"/>
          </p:cNvSpPr>
          <p:nvPr>
            <p:ph type="title"/>
          </p:nvPr>
        </p:nvSpPr>
        <p:spPr>
          <a:xfrm>
            <a:off x="1233416" y="1025236"/>
            <a:ext cx="5541095" cy="616528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Testing di unità e di integrazione</a:t>
            </a:r>
            <a:endParaRPr sz="2400" dirty="0">
              <a:solidFill>
                <a:schemeClr val="tx1"/>
              </a:solidFill>
            </a:endParaRPr>
          </a:p>
        </p:txBody>
      </p:sp>
      <p:cxnSp>
        <p:nvCxnSpPr>
          <p:cNvPr id="3" name="Connettore diritto 2">
            <a:extLst>
              <a:ext uri="{FF2B5EF4-FFF2-40B4-BE49-F238E27FC236}">
                <a16:creationId xmlns:a16="http://schemas.microsoft.com/office/drawing/2014/main" id="{12106AB8-0496-82AD-BA3B-AD2431A51499}"/>
              </a:ext>
            </a:extLst>
          </p:cNvPr>
          <p:cNvCxnSpPr>
            <a:cxnSpLocks/>
          </p:cNvCxnSpPr>
          <p:nvPr/>
        </p:nvCxnSpPr>
        <p:spPr>
          <a:xfrm>
            <a:off x="2029691" y="1530927"/>
            <a:ext cx="408016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object 4">
            <a:extLst>
              <a:ext uri="{FF2B5EF4-FFF2-40B4-BE49-F238E27FC236}">
                <a16:creationId xmlns:a16="http://schemas.microsoft.com/office/drawing/2014/main" id="{72C69A21-5E76-5005-EF74-5745DF05D5B8}"/>
              </a:ext>
            </a:extLst>
          </p:cNvPr>
          <p:cNvSpPr txBox="1"/>
          <p:nvPr/>
        </p:nvSpPr>
        <p:spPr>
          <a:xfrm>
            <a:off x="2029691" y="1860435"/>
            <a:ext cx="748665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10185" indent="-198120">
              <a:lnSpc>
                <a:spcPct val="100000"/>
              </a:lnSpc>
              <a:spcBef>
                <a:spcPts val="100"/>
              </a:spcBef>
              <a:buClr>
                <a:srgbClr val="2C3837"/>
              </a:buClr>
              <a:buSzPct val="75000"/>
              <a:buFont typeface="Lucida Sans Unicode"/>
              <a:buChar char="▪"/>
              <a:tabLst>
                <a:tab pos="210185" algn="l"/>
                <a:tab pos="210820" algn="l"/>
              </a:tabLst>
            </a:pPr>
            <a:r>
              <a:rPr sz="1200" dirty="0">
                <a:latin typeface="Arial MT"/>
                <a:cs typeface="Arial MT"/>
              </a:rPr>
              <a:t>Junit</a:t>
            </a:r>
          </a:p>
          <a:p>
            <a:pPr marL="210185" indent="-198120">
              <a:lnSpc>
                <a:spcPct val="100000"/>
              </a:lnSpc>
              <a:buClr>
                <a:srgbClr val="2C3837"/>
              </a:buClr>
              <a:buSzPct val="75000"/>
              <a:buFont typeface="Lucida Sans Unicode"/>
              <a:buChar char="▪"/>
              <a:tabLst>
                <a:tab pos="210185" algn="l"/>
                <a:tab pos="210820" algn="l"/>
              </a:tabLst>
            </a:pPr>
            <a:r>
              <a:rPr sz="1200" dirty="0">
                <a:latin typeface="Arial MT"/>
                <a:cs typeface="Arial MT"/>
              </a:rPr>
              <a:t>Mockito</a:t>
            </a:r>
          </a:p>
        </p:txBody>
      </p:sp>
      <p:pic>
        <p:nvPicPr>
          <p:cNvPr id="7" name="object 10">
            <a:extLst>
              <a:ext uri="{FF2B5EF4-FFF2-40B4-BE49-F238E27FC236}">
                <a16:creationId xmlns:a16="http://schemas.microsoft.com/office/drawing/2014/main" id="{2ADDEBF7-3B1E-F4B6-C68D-1FD61BD0DD00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419434" y="1399202"/>
            <a:ext cx="922465" cy="922465"/>
          </a:xfrm>
          <a:prstGeom prst="rect">
            <a:avLst/>
          </a:prstGeom>
        </p:spPr>
      </p:pic>
      <p:pic>
        <p:nvPicPr>
          <p:cNvPr id="8" name="object 11">
            <a:extLst>
              <a:ext uri="{FF2B5EF4-FFF2-40B4-BE49-F238E27FC236}">
                <a16:creationId xmlns:a16="http://schemas.microsoft.com/office/drawing/2014/main" id="{21F8F9DB-BBF3-3C0C-00BE-880972C22FA9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160396" y="1840602"/>
            <a:ext cx="1607955" cy="803977"/>
          </a:xfrm>
          <a:prstGeom prst="rect">
            <a:avLst/>
          </a:prstGeom>
        </p:spPr>
      </p:pic>
      <p:sp>
        <p:nvSpPr>
          <p:cNvPr id="9" name="Google Shape;1532;p36">
            <a:extLst>
              <a:ext uri="{FF2B5EF4-FFF2-40B4-BE49-F238E27FC236}">
                <a16:creationId xmlns:a16="http://schemas.microsoft.com/office/drawing/2014/main" id="{7D75DDF4-F105-56AF-BFA5-3673A35E65B7}"/>
              </a:ext>
            </a:extLst>
          </p:cNvPr>
          <p:cNvSpPr txBox="1">
            <a:spLocks/>
          </p:cNvSpPr>
          <p:nvPr/>
        </p:nvSpPr>
        <p:spPr>
          <a:xfrm>
            <a:off x="1233416" y="2695633"/>
            <a:ext cx="5541095" cy="616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assion One"/>
              <a:buNone/>
              <a:defRPr sz="60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 sz="2400"/>
              <a:t>Testing di unità e di integrazione</a:t>
            </a:r>
            <a:endParaRPr lang="it-IT" sz="2400" dirty="0">
              <a:solidFill>
                <a:schemeClr val="tx1"/>
              </a:solidFill>
            </a:endParaRPr>
          </a:p>
        </p:txBody>
      </p:sp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9305921B-F772-0637-4C3F-7326BFE27ADF}"/>
              </a:ext>
            </a:extLst>
          </p:cNvPr>
          <p:cNvCxnSpPr>
            <a:cxnSpLocks/>
          </p:cNvCxnSpPr>
          <p:nvPr/>
        </p:nvCxnSpPr>
        <p:spPr>
          <a:xfrm>
            <a:off x="2029691" y="3165763"/>
            <a:ext cx="408016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object 5">
            <a:extLst>
              <a:ext uri="{FF2B5EF4-FFF2-40B4-BE49-F238E27FC236}">
                <a16:creationId xmlns:a16="http://schemas.microsoft.com/office/drawing/2014/main" id="{EAF0C444-F09C-8AEB-72CC-30CBF6C7F046}"/>
              </a:ext>
            </a:extLst>
          </p:cNvPr>
          <p:cNvSpPr txBox="1"/>
          <p:nvPr/>
        </p:nvSpPr>
        <p:spPr>
          <a:xfrm>
            <a:off x="2029691" y="3296460"/>
            <a:ext cx="10242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4460" indent="-112395">
              <a:lnSpc>
                <a:spcPct val="100000"/>
              </a:lnSpc>
              <a:spcBef>
                <a:spcPts val="100"/>
              </a:spcBef>
              <a:buClr>
                <a:srgbClr val="2C3837"/>
              </a:buClr>
              <a:buSzPct val="75000"/>
              <a:buFont typeface="Lucida Sans Unicode"/>
              <a:buChar char="▪"/>
              <a:tabLst>
                <a:tab pos="125095" algn="l"/>
              </a:tabLst>
            </a:pPr>
            <a:r>
              <a:rPr sz="1200" spc="-5" dirty="0">
                <a:latin typeface="Arial MT"/>
                <a:cs typeface="Arial MT"/>
              </a:rPr>
              <a:t>Selenium</a:t>
            </a:r>
            <a:r>
              <a:rPr sz="1200" spc="-7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Ide</a:t>
            </a:r>
            <a:endParaRPr sz="1200" dirty="0">
              <a:latin typeface="Arial MT"/>
              <a:cs typeface="Arial MT"/>
            </a:endParaRPr>
          </a:p>
        </p:txBody>
      </p:sp>
      <p:pic>
        <p:nvPicPr>
          <p:cNvPr id="12" name="object 18">
            <a:extLst>
              <a:ext uri="{FF2B5EF4-FFF2-40B4-BE49-F238E27FC236}">
                <a16:creationId xmlns:a16="http://schemas.microsoft.com/office/drawing/2014/main" id="{18586D3F-DB6A-4B91-DA19-C19E9F3E5E42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880666" y="3296460"/>
            <a:ext cx="637699" cy="637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8704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34"/>
          <p:cNvSpPr txBox="1">
            <a:spLocks noGrp="1"/>
          </p:cNvSpPr>
          <p:nvPr>
            <p:ph type="subTitle" idx="1"/>
          </p:nvPr>
        </p:nvSpPr>
        <p:spPr>
          <a:xfrm>
            <a:off x="1329450" y="279248"/>
            <a:ext cx="6485100" cy="6363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Testing di unità</a:t>
            </a:r>
            <a:endParaRPr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EBD86F36-6013-9BAB-2429-4E86250A3D80}"/>
              </a:ext>
            </a:extLst>
          </p:cNvPr>
          <p:cNvSpPr txBox="1"/>
          <p:nvPr/>
        </p:nvSpPr>
        <p:spPr>
          <a:xfrm>
            <a:off x="1329450" y="1293707"/>
            <a:ext cx="3371243" cy="16542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it-IT" sz="1400" spc="-5" dirty="0">
                <a:latin typeface="Arial MT"/>
                <a:cs typeface="Arial MT"/>
              </a:rPr>
              <a:t>Approcci</a:t>
            </a:r>
            <a:r>
              <a:rPr lang="it-IT" sz="1400" spc="-50" dirty="0">
                <a:latin typeface="Arial MT"/>
                <a:cs typeface="Arial MT"/>
              </a:rPr>
              <a:t> </a:t>
            </a:r>
            <a:r>
              <a:rPr lang="it-IT" sz="1400" spc="-5" dirty="0">
                <a:latin typeface="Arial MT"/>
                <a:cs typeface="Arial MT"/>
              </a:rPr>
              <a:t>utilizzati:</a:t>
            </a:r>
            <a:endParaRPr lang="it-IT" sz="1400" dirty="0">
              <a:latin typeface="Arial MT"/>
              <a:cs typeface="Arial MT"/>
            </a:endParaRPr>
          </a:p>
          <a:p>
            <a:pPr marL="241300" marR="400685" indent="-206375">
              <a:lnSpc>
                <a:spcPts val="1300"/>
              </a:lnSpc>
              <a:spcBef>
                <a:spcPts val="1015"/>
              </a:spcBef>
              <a:buFont typeface="Lucida Sans Unicode"/>
              <a:buChar char="▪"/>
              <a:tabLst>
                <a:tab pos="240665" algn="l"/>
                <a:tab pos="241300" algn="l"/>
              </a:tabLst>
            </a:pPr>
            <a:r>
              <a:rPr lang="it-IT" sz="1400" spc="-5" dirty="0">
                <a:latin typeface="Arial MT"/>
                <a:cs typeface="Arial MT"/>
              </a:rPr>
              <a:t>White-box testing </a:t>
            </a:r>
            <a:r>
              <a:rPr lang="it-IT" sz="1400" dirty="0">
                <a:latin typeface="Arial MT"/>
                <a:cs typeface="Arial MT"/>
              </a:rPr>
              <a:t>con </a:t>
            </a:r>
            <a:r>
              <a:rPr lang="it-IT" sz="1400" spc="5" dirty="0">
                <a:latin typeface="Arial MT"/>
                <a:cs typeface="Arial MT"/>
              </a:rPr>
              <a:t> </a:t>
            </a:r>
            <a:r>
              <a:rPr lang="it-IT" sz="1400" spc="-5" dirty="0">
                <a:latin typeface="Arial MT"/>
                <a:cs typeface="Arial MT"/>
              </a:rPr>
              <a:t>tecnica</a:t>
            </a:r>
            <a:r>
              <a:rPr lang="it-IT" sz="1400" spc="-45" dirty="0">
                <a:latin typeface="Arial MT"/>
                <a:cs typeface="Arial MT"/>
              </a:rPr>
              <a:t> </a:t>
            </a:r>
            <a:r>
              <a:rPr lang="it-IT" sz="1400" spc="-5" dirty="0" err="1">
                <a:latin typeface="Arial MT"/>
                <a:cs typeface="Arial MT"/>
              </a:rPr>
              <a:t>Branch</a:t>
            </a:r>
            <a:r>
              <a:rPr lang="it-IT" sz="1400" spc="-45" dirty="0">
                <a:latin typeface="Arial MT"/>
                <a:cs typeface="Arial MT"/>
              </a:rPr>
              <a:t> </a:t>
            </a:r>
            <a:r>
              <a:rPr lang="it-IT" sz="1400" spc="-5" dirty="0">
                <a:latin typeface="Arial MT"/>
                <a:cs typeface="Arial MT"/>
              </a:rPr>
              <a:t>Coverage</a:t>
            </a:r>
          </a:p>
          <a:p>
            <a:pPr marL="241300" marR="400685" indent="-206375">
              <a:lnSpc>
                <a:spcPts val="1300"/>
              </a:lnSpc>
              <a:spcBef>
                <a:spcPts val="1015"/>
              </a:spcBef>
              <a:buFont typeface="Lucida Sans Unicode"/>
              <a:buChar char="▪"/>
              <a:tabLst>
                <a:tab pos="240665" algn="l"/>
                <a:tab pos="241300" algn="l"/>
              </a:tabLst>
            </a:pPr>
            <a:endParaRPr lang="it-IT" spc="-5" dirty="0">
              <a:latin typeface="Arial MT"/>
              <a:cs typeface="Arial MT"/>
            </a:endParaRPr>
          </a:p>
          <a:p>
            <a:pPr marL="34925" marR="400685">
              <a:lnSpc>
                <a:spcPts val="1300"/>
              </a:lnSpc>
              <a:spcBef>
                <a:spcPts val="1015"/>
              </a:spcBef>
              <a:tabLst>
                <a:tab pos="240665" algn="l"/>
                <a:tab pos="241300" algn="l"/>
              </a:tabLst>
            </a:pPr>
            <a:r>
              <a:rPr lang="it-IT" sz="1400" spc="-5" dirty="0">
                <a:latin typeface="Arial MT"/>
                <a:cs typeface="Arial MT"/>
              </a:rPr>
              <a:t>Componenti Testate:</a:t>
            </a:r>
          </a:p>
          <a:p>
            <a:pPr marL="34925" marR="400685">
              <a:lnSpc>
                <a:spcPts val="1300"/>
              </a:lnSpc>
              <a:spcBef>
                <a:spcPts val="1015"/>
              </a:spcBef>
              <a:tabLst>
                <a:tab pos="240665" algn="l"/>
                <a:tab pos="241300" algn="l"/>
              </a:tabLst>
            </a:pPr>
            <a:endParaRPr lang="it-IT" sz="1400" dirty="0">
              <a:latin typeface="Arial MT"/>
              <a:cs typeface="Arial MT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7FE0D9A6-5B5F-79E4-8DE7-D2F0464A74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7204" y="1178560"/>
            <a:ext cx="2237346" cy="3285702"/>
          </a:xfrm>
          <a:prstGeom prst="rect">
            <a:avLst/>
          </a:prstGeom>
        </p:spPr>
      </p:pic>
      <p:pic>
        <p:nvPicPr>
          <p:cNvPr id="6" name="Elemento grafico 5" descr="Freccia a destra con riempimento a tinta unita">
            <a:extLst>
              <a:ext uri="{FF2B5EF4-FFF2-40B4-BE49-F238E27FC236}">
                <a16:creationId xmlns:a16="http://schemas.microsoft.com/office/drawing/2014/main" id="{2C431DD7-2020-2779-B7E2-3E58F8132F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93148" y="2279774"/>
            <a:ext cx="914400" cy="1336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1790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34"/>
          <p:cNvSpPr txBox="1">
            <a:spLocks noGrp="1"/>
          </p:cNvSpPr>
          <p:nvPr>
            <p:ph type="subTitle" idx="1"/>
          </p:nvPr>
        </p:nvSpPr>
        <p:spPr>
          <a:xfrm>
            <a:off x="1329450" y="279248"/>
            <a:ext cx="6485100" cy="6363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Testing di unità</a:t>
            </a:r>
            <a:endParaRPr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EBD86F36-6013-9BAB-2429-4E86250A3D80}"/>
              </a:ext>
            </a:extLst>
          </p:cNvPr>
          <p:cNvSpPr txBox="1"/>
          <p:nvPr/>
        </p:nvSpPr>
        <p:spPr>
          <a:xfrm>
            <a:off x="1329450" y="1293707"/>
            <a:ext cx="33712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it-IT" sz="1400" dirty="0">
                <a:latin typeface="Arial MT"/>
                <a:cs typeface="Arial MT"/>
              </a:rPr>
              <a:t>Esempio caso di test: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E4B3D3AA-5FA8-E18D-FCAD-6AD4BFFB51AD}"/>
              </a:ext>
            </a:extLst>
          </p:cNvPr>
          <p:cNvSpPr txBox="1"/>
          <p:nvPr/>
        </p:nvSpPr>
        <p:spPr>
          <a:xfrm>
            <a:off x="5019615" y="2079413"/>
            <a:ext cx="33595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Esecuzione di una classe di test:</a:t>
            </a:r>
          </a:p>
        </p:txBody>
      </p:sp>
      <p:pic>
        <p:nvPicPr>
          <p:cNvPr id="13" name="Immagine 12" descr="Immagine che contiene testo&#10;&#10;Descrizione generata automaticamente">
            <a:extLst>
              <a:ext uri="{FF2B5EF4-FFF2-40B4-BE49-F238E27FC236}">
                <a16:creationId xmlns:a16="http://schemas.microsoft.com/office/drawing/2014/main" id="{F0FF38D3-C767-CAF9-46CE-8F693A4C4D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3802" y="2387190"/>
            <a:ext cx="3520981" cy="2136160"/>
          </a:xfrm>
          <a:prstGeom prst="rect">
            <a:avLst/>
          </a:prstGeom>
        </p:spPr>
      </p:pic>
      <p:pic>
        <p:nvPicPr>
          <p:cNvPr id="15" name="Immagine 14" descr="Immagine che contiene testo&#10;&#10;Descrizione generata automaticamente">
            <a:extLst>
              <a:ext uri="{FF2B5EF4-FFF2-40B4-BE49-F238E27FC236}">
                <a16:creationId xmlns:a16="http://schemas.microsoft.com/office/drawing/2014/main" id="{967C3621-3E05-1C13-54AE-7DE86E7A4A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2420" y="1601484"/>
            <a:ext cx="3389580" cy="2673246"/>
          </a:xfrm>
          <a:prstGeom prst="rect">
            <a:avLst/>
          </a:prstGeom>
        </p:spPr>
      </p:pic>
      <p:sp>
        <p:nvSpPr>
          <p:cNvPr id="18" name="Google Shape;1031;p34">
            <a:extLst>
              <a:ext uri="{FF2B5EF4-FFF2-40B4-BE49-F238E27FC236}">
                <a16:creationId xmlns:a16="http://schemas.microsoft.com/office/drawing/2014/main" id="{55993B37-1D66-A5BD-E5C5-07944C908F92}"/>
              </a:ext>
            </a:extLst>
          </p:cNvPr>
          <p:cNvSpPr txBox="1">
            <a:spLocks/>
          </p:cNvSpPr>
          <p:nvPr/>
        </p:nvSpPr>
        <p:spPr>
          <a:xfrm>
            <a:off x="2211601" y="1999963"/>
            <a:ext cx="5223750" cy="140673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12700" marR="5080">
              <a:lnSpc>
                <a:spcPts val="1300"/>
              </a:lnSpc>
              <a:spcBef>
                <a:spcPts val="260"/>
              </a:spcBef>
            </a:pPr>
            <a:r>
              <a:rPr lang="it-IT" sz="1600" spc="-10" dirty="0">
                <a:latin typeface="Arial MT"/>
                <a:cs typeface="Arial MT"/>
              </a:rPr>
              <a:t>L’esecuzione</a:t>
            </a:r>
            <a:r>
              <a:rPr lang="it-IT" sz="1600" spc="-5" dirty="0">
                <a:latin typeface="Arial MT"/>
                <a:cs typeface="Arial MT"/>
              </a:rPr>
              <a:t> dei</a:t>
            </a:r>
            <a:r>
              <a:rPr lang="it-IT" sz="1600" dirty="0">
                <a:latin typeface="Arial MT"/>
                <a:cs typeface="Arial MT"/>
              </a:rPr>
              <a:t> </a:t>
            </a:r>
            <a:r>
              <a:rPr lang="it-IT" sz="1600" spc="-5" dirty="0">
                <a:latin typeface="Arial MT"/>
                <a:cs typeface="Arial MT"/>
              </a:rPr>
              <a:t>test</a:t>
            </a:r>
            <a:r>
              <a:rPr lang="it-IT" sz="1600" dirty="0">
                <a:latin typeface="Arial MT"/>
                <a:cs typeface="Arial MT"/>
              </a:rPr>
              <a:t> </a:t>
            </a:r>
            <a:r>
              <a:rPr lang="it-IT" sz="1600" spc="-5" dirty="0">
                <a:latin typeface="Arial MT"/>
                <a:cs typeface="Arial MT"/>
              </a:rPr>
              <a:t>di</a:t>
            </a:r>
            <a:r>
              <a:rPr lang="it-IT" sz="1600" dirty="0">
                <a:latin typeface="Arial MT"/>
                <a:cs typeface="Arial MT"/>
              </a:rPr>
              <a:t> </a:t>
            </a:r>
            <a:r>
              <a:rPr lang="it-IT" sz="1600" spc="-5" dirty="0">
                <a:latin typeface="Arial MT"/>
                <a:cs typeface="Arial MT"/>
              </a:rPr>
              <a:t>unità</a:t>
            </a:r>
            <a:r>
              <a:rPr lang="it-IT" sz="1600" dirty="0">
                <a:latin typeface="Arial MT"/>
                <a:cs typeface="Arial MT"/>
              </a:rPr>
              <a:t> </a:t>
            </a:r>
            <a:r>
              <a:rPr lang="it-IT" sz="1600" spc="-5" dirty="0">
                <a:latin typeface="Arial MT"/>
                <a:cs typeface="Arial MT"/>
              </a:rPr>
              <a:t>non</a:t>
            </a:r>
            <a:r>
              <a:rPr lang="it-IT" sz="1600" dirty="0">
                <a:latin typeface="Arial MT"/>
                <a:cs typeface="Arial MT"/>
              </a:rPr>
              <a:t> </a:t>
            </a:r>
            <a:r>
              <a:rPr lang="it-IT" sz="1600" spc="-5" dirty="0">
                <a:latin typeface="Arial MT"/>
                <a:cs typeface="Arial MT"/>
              </a:rPr>
              <a:t>ha </a:t>
            </a:r>
            <a:r>
              <a:rPr lang="it-IT" sz="1600" dirty="0">
                <a:latin typeface="Arial MT"/>
                <a:cs typeface="Arial MT"/>
              </a:rPr>
              <a:t> </a:t>
            </a:r>
            <a:r>
              <a:rPr lang="it-IT" sz="1600" spc="-5" dirty="0">
                <a:latin typeface="Arial MT"/>
                <a:cs typeface="Arial MT"/>
              </a:rPr>
              <a:t>prodotto</a:t>
            </a:r>
            <a:r>
              <a:rPr lang="it-IT" sz="1600" dirty="0">
                <a:latin typeface="Arial MT"/>
                <a:cs typeface="Arial MT"/>
              </a:rPr>
              <a:t> </a:t>
            </a:r>
            <a:r>
              <a:rPr lang="it-IT" sz="1600" spc="-5" dirty="0">
                <a:latin typeface="Arial MT"/>
                <a:cs typeface="Arial MT"/>
              </a:rPr>
              <a:t>nessuna</a:t>
            </a:r>
            <a:r>
              <a:rPr lang="it-IT" sz="1600" dirty="0">
                <a:latin typeface="Arial MT"/>
                <a:cs typeface="Arial MT"/>
              </a:rPr>
              <a:t> </a:t>
            </a:r>
            <a:r>
              <a:rPr lang="it-IT" sz="1600" spc="-5" dirty="0" err="1">
                <a:latin typeface="Arial MT"/>
                <a:cs typeface="Arial MT"/>
              </a:rPr>
              <a:t>failure</a:t>
            </a:r>
            <a:r>
              <a:rPr lang="it-IT" sz="1600" dirty="0">
                <a:latin typeface="Arial MT"/>
                <a:cs typeface="Arial MT"/>
              </a:rPr>
              <a:t> e</a:t>
            </a:r>
            <a:r>
              <a:rPr lang="it-IT" sz="1600" spc="5" dirty="0">
                <a:latin typeface="Arial MT"/>
                <a:cs typeface="Arial MT"/>
              </a:rPr>
              <a:t> </a:t>
            </a:r>
            <a:r>
              <a:rPr lang="it-IT" sz="1600" spc="-5" dirty="0">
                <a:latin typeface="Arial MT"/>
                <a:cs typeface="Arial MT"/>
              </a:rPr>
              <a:t>l’approccio </a:t>
            </a:r>
            <a:r>
              <a:rPr lang="it-IT" sz="1600" spc="-320" dirty="0">
                <a:latin typeface="Arial MT"/>
                <a:cs typeface="Arial MT"/>
              </a:rPr>
              <a:t> </a:t>
            </a:r>
            <a:r>
              <a:rPr lang="it-IT" sz="1600" spc="-5" dirty="0">
                <a:latin typeface="Arial MT"/>
                <a:cs typeface="Arial MT"/>
              </a:rPr>
              <a:t>utilizzato</a:t>
            </a:r>
            <a:r>
              <a:rPr lang="it-IT" sz="1600" dirty="0">
                <a:latin typeface="Arial MT"/>
                <a:cs typeface="Arial MT"/>
              </a:rPr>
              <a:t> </a:t>
            </a:r>
            <a:r>
              <a:rPr lang="it-IT" sz="1600" spc="-5" dirty="0">
                <a:latin typeface="Arial MT"/>
                <a:cs typeface="Arial MT"/>
              </a:rPr>
              <a:t>ha</a:t>
            </a:r>
            <a:r>
              <a:rPr lang="it-IT" sz="1600" dirty="0">
                <a:latin typeface="Arial MT"/>
                <a:cs typeface="Arial MT"/>
              </a:rPr>
              <a:t> </a:t>
            </a:r>
            <a:r>
              <a:rPr lang="it-IT" sz="1600" spc="-5" dirty="0">
                <a:latin typeface="Arial MT"/>
                <a:cs typeface="Arial MT"/>
              </a:rPr>
              <a:t>garantito</a:t>
            </a:r>
            <a:r>
              <a:rPr lang="it-IT" sz="1600" dirty="0">
                <a:latin typeface="Arial MT"/>
                <a:cs typeface="Arial MT"/>
              </a:rPr>
              <a:t> </a:t>
            </a:r>
            <a:r>
              <a:rPr lang="it-IT" sz="1600" spc="-5" dirty="0">
                <a:latin typeface="Arial MT"/>
                <a:cs typeface="Arial MT"/>
              </a:rPr>
              <a:t>un’ispezione </a:t>
            </a:r>
            <a:r>
              <a:rPr lang="it-IT" sz="1600" dirty="0">
                <a:latin typeface="Arial MT"/>
                <a:cs typeface="Arial MT"/>
              </a:rPr>
              <a:t> </a:t>
            </a:r>
            <a:r>
              <a:rPr lang="it-IT" sz="1600" spc="-5" dirty="0">
                <a:latin typeface="Arial MT"/>
                <a:cs typeface="Arial MT"/>
              </a:rPr>
              <a:t>profonda</a:t>
            </a:r>
            <a:r>
              <a:rPr lang="it-IT" sz="1600" dirty="0">
                <a:latin typeface="Arial MT"/>
                <a:cs typeface="Arial MT"/>
              </a:rPr>
              <a:t> </a:t>
            </a:r>
            <a:r>
              <a:rPr lang="it-IT" sz="1600" spc="-5" dirty="0">
                <a:latin typeface="Arial MT"/>
                <a:cs typeface="Arial MT"/>
              </a:rPr>
              <a:t>della</a:t>
            </a:r>
            <a:r>
              <a:rPr lang="it-IT" sz="1600" dirty="0">
                <a:latin typeface="Arial MT"/>
                <a:cs typeface="Arial MT"/>
              </a:rPr>
              <a:t> </a:t>
            </a:r>
            <a:r>
              <a:rPr lang="it-IT" sz="1600" spc="-5" dirty="0">
                <a:latin typeface="Arial MT"/>
                <a:cs typeface="Arial MT"/>
              </a:rPr>
              <a:t>logica</a:t>
            </a:r>
            <a:r>
              <a:rPr lang="it-IT" sz="1600" dirty="0">
                <a:latin typeface="Arial MT"/>
                <a:cs typeface="Arial MT"/>
              </a:rPr>
              <a:t> </a:t>
            </a:r>
            <a:r>
              <a:rPr lang="it-IT" sz="1600" spc="-5" dirty="0">
                <a:latin typeface="Arial MT"/>
                <a:cs typeface="Arial MT"/>
              </a:rPr>
              <a:t>di</a:t>
            </a:r>
            <a:r>
              <a:rPr lang="it-IT" sz="1600" dirty="0">
                <a:latin typeface="Arial MT"/>
                <a:cs typeface="Arial MT"/>
              </a:rPr>
              <a:t> </a:t>
            </a:r>
            <a:r>
              <a:rPr lang="it-IT" sz="1600" spc="-5" dirty="0">
                <a:latin typeface="Arial MT"/>
                <a:cs typeface="Arial MT"/>
              </a:rPr>
              <a:t>business </a:t>
            </a:r>
            <a:r>
              <a:rPr lang="it-IT" sz="1600" spc="-320" dirty="0">
                <a:latin typeface="Arial MT"/>
                <a:cs typeface="Arial MT"/>
              </a:rPr>
              <a:t> </a:t>
            </a:r>
            <a:r>
              <a:rPr lang="it-IT" sz="1600" spc="-5" dirty="0">
                <a:latin typeface="Arial MT"/>
                <a:cs typeface="Arial MT"/>
              </a:rPr>
              <a:t>implementata</a:t>
            </a:r>
            <a:r>
              <a:rPr lang="it-IT" sz="1600" spc="-10" dirty="0">
                <a:latin typeface="Arial MT"/>
                <a:cs typeface="Arial MT"/>
              </a:rPr>
              <a:t> </a:t>
            </a:r>
            <a:r>
              <a:rPr lang="it-IT" sz="1600" spc="-5" dirty="0">
                <a:latin typeface="Arial MT"/>
                <a:cs typeface="Arial MT"/>
              </a:rPr>
              <a:t>nelle</a:t>
            </a:r>
            <a:r>
              <a:rPr lang="it-IT" sz="1600" spc="-10" dirty="0">
                <a:latin typeface="Arial MT"/>
                <a:cs typeface="Arial MT"/>
              </a:rPr>
              <a:t> </a:t>
            </a:r>
            <a:r>
              <a:rPr lang="it-IT" sz="1600" dirty="0">
                <a:latin typeface="Arial MT"/>
                <a:cs typeface="Arial MT"/>
              </a:rPr>
              <a:t>classi</a:t>
            </a:r>
            <a:r>
              <a:rPr lang="it-IT" sz="1600" spc="-10" dirty="0">
                <a:latin typeface="Arial MT"/>
                <a:cs typeface="Arial MT"/>
              </a:rPr>
              <a:t> </a:t>
            </a:r>
            <a:r>
              <a:rPr lang="it-IT" sz="1600" spc="-5" dirty="0">
                <a:latin typeface="Arial MT"/>
                <a:cs typeface="Arial MT"/>
              </a:rPr>
              <a:t>Service</a:t>
            </a:r>
            <a:endParaRPr lang="it-IT" sz="1600" dirty="0"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825336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34"/>
          <p:cNvSpPr txBox="1">
            <a:spLocks noGrp="1"/>
          </p:cNvSpPr>
          <p:nvPr>
            <p:ph type="subTitle" idx="1"/>
          </p:nvPr>
        </p:nvSpPr>
        <p:spPr>
          <a:xfrm>
            <a:off x="1329450" y="279248"/>
            <a:ext cx="6485100" cy="6363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Testing di integrazione</a:t>
            </a:r>
            <a:endParaRPr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EBD86F36-6013-9BAB-2429-4E86250A3D80}"/>
              </a:ext>
            </a:extLst>
          </p:cNvPr>
          <p:cNvSpPr txBox="1"/>
          <p:nvPr/>
        </p:nvSpPr>
        <p:spPr>
          <a:xfrm>
            <a:off x="1329450" y="1293707"/>
            <a:ext cx="3371243" cy="14875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it-IT" sz="1400" spc="-5" dirty="0">
                <a:latin typeface="Arial MT"/>
                <a:cs typeface="Arial MT"/>
              </a:rPr>
              <a:t>Approcci</a:t>
            </a:r>
            <a:r>
              <a:rPr lang="it-IT" sz="1400" spc="-50" dirty="0">
                <a:latin typeface="Arial MT"/>
                <a:cs typeface="Arial MT"/>
              </a:rPr>
              <a:t> </a:t>
            </a:r>
            <a:r>
              <a:rPr lang="it-IT" sz="1400" spc="-5" dirty="0">
                <a:latin typeface="Arial MT"/>
                <a:cs typeface="Arial MT"/>
              </a:rPr>
              <a:t>utilizzati:</a:t>
            </a:r>
            <a:endParaRPr lang="it-IT" sz="1400" dirty="0">
              <a:latin typeface="Arial MT"/>
              <a:cs typeface="Arial MT"/>
            </a:endParaRPr>
          </a:p>
          <a:p>
            <a:pPr marL="241300" marR="400685" indent="-206375">
              <a:lnSpc>
                <a:spcPts val="1300"/>
              </a:lnSpc>
              <a:spcBef>
                <a:spcPts val="1015"/>
              </a:spcBef>
              <a:buFont typeface="Lucida Sans Unicode"/>
              <a:buChar char="▪"/>
              <a:tabLst>
                <a:tab pos="240665" algn="l"/>
                <a:tab pos="241300" algn="l"/>
              </a:tabLst>
            </a:pPr>
            <a:r>
              <a:rPr lang="it-IT" sz="1400" spc="-5" dirty="0">
                <a:latin typeface="Arial MT"/>
                <a:cs typeface="Arial MT"/>
              </a:rPr>
              <a:t>Bottom-UP</a:t>
            </a:r>
          </a:p>
          <a:p>
            <a:pPr marL="241300" marR="400685" indent="-206375">
              <a:lnSpc>
                <a:spcPts val="1300"/>
              </a:lnSpc>
              <a:spcBef>
                <a:spcPts val="1015"/>
              </a:spcBef>
              <a:buFont typeface="Lucida Sans Unicode"/>
              <a:buChar char="▪"/>
              <a:tabLst>
                <a:tab pos="240665" algn="l"/>
                <a:tab pos="241300" algn="l"/>
              </a:tabLst>
            </a:pPr>
            <a:endParaRPr lang="it-IT" spc="-5" dirty="0">
              <a:latin typeface="Arial MT"/>
              <a:cs typeface="Arial MT"/>
            </a:endParaRPr>
          </a:p>
          <a:p>
            <a:pPr marL="34925" marR="400685">
              <a:lnSpc>
                <a:spcPts val="1300"/>
              </a:lnSpc>
              <a:spcBef>
                <a:spcPts val="1015"/>
              </a:spcBef>
              <a:tabLst>
                <a:tab pos="240665" algn="l"/>
                <a:tab pos="241300" algn="l"/>
              </a:tabLst>
            </a:pPr>
            <a:r>
              <a:rPr lang="it-IT" sz="1400" spc="-5" dirty="0">
                <a:latin typeface="Arial MT"/>
                <a:cs typeface="Arial MT"/>
              </a:rPr>
              <a:t>Componenti Testate:</a:t>
            </a:r>
          </a:p>
          <a:p>
            <a:pPr marL="34925" marR="400685">
              <a:lnSpc>
                <a:spcPts val="1300"/>
              </a:lnSpc>
              <a:spcBef>
                <a:spcPts val="1015"/>
              </a:spcBef>
              <a:tabLst>
                <a:tab pos="240665" algn="l"/>
                <a:tab pos="241300" algn="l"/>
              </a:tabLst>
            </a:pPr>
            <a:endParaRPr lang="it-IT" sz="1400" dirty="0">
              <a:latin typeface="Arial MT"/>
              <a:cs typeface="Arial MT"/>
            </a:endParaRPr>
          </a:p>
        </p:txBody>
      </p:sp>
      <p:pic>
        <p:nvPicPr>
          <p:cNvPr id="6" name="Elemento grafico 5" descr="Freccia a destra con riempimento a tinta unita">
            <a:extLst>
              <a:ext uri="{FF2B5EF4-FFF2-40B4-BE49-F238E27FC236}">
                <a16:creationId xmlns:a16="http://schemas.microsoft.com/office/drawing/2014/main" id="{2C431DD7-2020-2779-B7E2-3E58F8132F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93148" y="2279774"/>
            <a:ext cx="914400" cy="1336463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6EC8004E-E0B2-7043-490B-61C2456C36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52225" y="1109656"/>
            <a:ext cx="3362325" cy="3343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3390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 descr="Immagine che contiene testo&#10;&#10;Descrizione generata automaticamente">
            <a:extLst>
              <a:ext uri="{FF2B5EF4-FFF2-40B4-BE49-F238E27FC236}">
                <a16:creationId xmlns:a16="http://schemas.microsoft.com/office/drawing/2014/main" id="{6C42B1E7-E85E-B5AA-E648-E5C5C05B7E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6907" y="2435226"/>
            <a:ext cx="3632893" cy="2425912"/>
          </a:xfrm>
          <a:prstGeom prst="rect">
            <a:avLst/>
          </a:prstGeom>
        </p:spPr>
      </p:pic>
      <p:pic>
        <p:nvPicPr>
          <p:cNvPr id="5" name="Immagine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20DDD5FA-B6EF-6CAC-27CB-6D24E22C0F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120" y="1677669"/>
            <a:ext cx="4081865" cy="2352463"/>
          </a:xfrm>
          <a:prstGeom prst="rect">
            <a:avLst/>
          </a:prstGeom>
        </p:spPr>
      </p:pic>
      <p:sp>
        <p:nvSpPr>
          <p:cNvPr id="1031" name="Google Shape;1031;p34"/>
          <p:cNvSpPr txBox="1">
            <a:spLocks noGrp="1"/>
          </p:cNvSpPr>
          <p:nvPr>
            <p:ph type="subTitle" idx="1"/>
          </p:nvPr>
        </p:nvSpPr>
        <p:spPr>
          <a:xfrm>
            <a:off x="1329450" y="279248"/>
            <a:ext cx="6485100" cy="6363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Testing di integrazione</a:t>
            </a:r>
            <a:endParaRPr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EBD86F36-6013-9BAB-2429-4E86250A3D80}"/>
              </a:ext>
            </a:extLst>
          </p:cNvPr>
          <p:cNvSpPr txBox="1"/>
          <p:nvPr/>
        </p:nvSpPr>
        <p:spPr>
          <a:xfrm>
            <a:off x="1329450" y="1293707"/>
            <a:ext cx="33712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it-IT" sz="1400" dirty="0">
                <a:latin typeface="Arial MT"/>
                <a:cs typeface="Arial MT"/>
              </a:rPr>
              <a:t>Esempio caso di test: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E4B3D3AA-5FA8-E18D-FCAD-6AD4BFFB51AD}"/>
              </a:ext>
            </a:extLst>
          </p:cNvPr>
          <p:cNvSpPr txBox="1"/>
          <p:nvPr/>
        </p:nvSpPr>
        <p:spPr>
          <a:xfrm>
            <a:off x="5019615" y="2079413"/>
            <a:ext cx="33595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Esecuzione di una classe di test:</a:t>
            </a:r>
          </a:p>
        </p:txBody>
      </p:sp>
      <p:sp>
        <p:nvSpPr>
          <p:cNvPr id="18" name="Google Shape;1031;p34">
            <a:extLst>
              <a:ext uri="{FF2B5EF4-FFF2-40B4-BE49-F238E27FC236}">
                <a16:creationId xmlns:a16="http://schemas.microsoft.com/office/drawing/2014/main" id="{55993B37-1D66-A5BD-E5C5-07944C908F92}"/>
              </a:ext>
            </a:extLst>
          </p:cNvPr>
          <p:cNvSpPr txBox="1">
            <a:spLocks/>
          </p:cNvSpPr>
          <p:nvPr/>
        </p:nvSpPr>
        <p:spPr>
          <a:xfrm>
            <a:off x="2211601" y="1999963"/>
            <a:ext cx="5223750" cy="140673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12700" marR="5080">
              <a:lnSpc>
                <a:spcPts val="1300"/>
              </a:lnSpc>
              <a:spcBef>
                <a:spcPts val="260"/>
              </a:spcBef>
            </a:pPr>
            <a:r>
              <a:rPr lang="it-IT" spc="-10" dirty="0">
                <a:latin typeface="Arial MT"/>
                <a:cs typeface="Arial MT"/>
              </a:rPr>
              <a:t>L’esecuzione </a:t>
            </a:r>
            <a:r>
              <a:rPr lang="it-IT" spc="-5" dirty="0">
                <a:latin typeface="Arial MT"/>
                <a:cs typeface="Arial MT"/>
              </a:rPr>
              <a:t>dei test di integrazione ha permesso di </a:t>
            </a:r>
            <a:r>
              <a:rPr lang="it-IT" dirty="0">
                <a:latin typeface="Arial MT"/>
                <a:cs typeface="Arial MT"/>
              </a:rPr>
              <a:t>verificare </a:t>
            </a:r>
            <a:r>
              <a:rPr lang="it-IT" spc="-5" dirty="0">
                <a:latin typeface="Arial MT"/>
                <a:cs typeface="Arial MT"/>
              </a:rPr>
              <a:t>l’assenza di </a:t>
            </a:r>
            <a:r>
              <a:rPr lang="it-IT" dirty="0">
                <a:latin typeface="Arial MT"/>
                <a:cs typeface="Arial MT"/>
              </a:rPr>
              <a:t>comportamenti </a:t>
            </a:r>
            <a:r>
              <a:rPr lang="it-IT" spc="-5" dirty="0">
                <a:latin typeface="Arial MT"/>
                <a:cs typeface="Arial MT"/>
              </a:rPr>
              <a:t>inaspettati </a:t>
            </a:r>
            <a:r>
              <a:rPr lang="it-IT" spc="-320" dirty="0">
                <a:latin typeface="Arial MT"/>
                <a:cs typeface="Arial MT"/>
              </a:rPr>
              <a:t> </a:t>
            </a:r>
            <a:r>
              <a:rPr lang="it-IT" spc="-5" dirty="0">
                <a:latin typeface="Arial MT"/>
                <a:cs typeface="Arial MT"/>
              </a:rPr>
              <a:t>nell’interazione</a:t>
            </a:r>
            <a:r>
              <a:rPr lang="it-IT" spc="-10" dirty="0">
                <a:latin typeface="Arial MT"/>
                <a:cs typeface="Arial MT"/>
              </a:rPr>
              <a:t> </a:t>
            </a:r>
            <a:r>
              <a:rPr lang="it-IT" spc="-5" dirty="0">
                <a:latin typeface="Arial MT"/>
                <a:cs typeface="Arial MT"/>
              </a:rPr>
              <a:t>tra le </a:t>
            </a:r>
            <a:r>
              <a:rPr lang="it-IT" dirty="0">
                <a:latin typeface="Arial MT"/>
                <a:cs typeface="Arial MT"/>
              </a:rPr>
              <a:t>componenti.</a:t>
            </a:r>
          </a:p>
        </p:txBody>
      </p:sp>
    </p:spTree>
    <p:extLst>
      <p:ext uri="{BB962C8B-B14F-4D97-AF65-F5344CB8AC3E}">
        <p14:creationId xmlns:p14="http://schemas.microsoft.com/office/powerpoint/2010/main" val="2518240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34"/>
          <p:cNvSpPr txBox="1">
            <a:spLocks noGrp="1"/>
          </p:cNvSpPr>
          <p:nvPr>
            <p:ph type="subTitle" idx="1"/>
          </p:nvPr>
        </p:nvSpPr>
        <p:spPr>
          <a:xfrm>
            <a:off x="1329450" y="279248"/>
            <a:ext cx="6485100" cy="6363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Coverage di testing raggiunta</a:t>
            </a:r>
            <a:endParaRPr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EBD86F36-6013-9BAB-2429-4E86250A3D80}"/>
              </a:ext>
            </a:extLst>
          </p:cNvPr>
          <p:cNvSpPr txBox="1"/>
          <p:nvPr/>
        </p:nvSpPr>
        <p:spPr>
          <a:xfrm>
            <a:off x="1329450" y="1293707"/>
            <a:ext cx="33712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it-IT" sz="1400" dirty="0">
                <a:latin typeface="Arial MT"/>
                <a:cs typeface="Arial MT"/>
              </a:rPr>
              <a:t>Dettagli </a:t>
            </a:r>
            <a:r>
              <a:rPr lang="it-IT" sz="1400" dirty="0" err="1">
                <a:latin typeface="Arial MT"/>
                <a:cs typeface="Arial MT"/>
              </a:rPr>
              <a:t>branch</a:t>
            </a:r>
            <a:r>
              <a:rPr lang="it-IT" sz="1400" dirty="0">
                <a:latin typeface="Arial MT"/>
                <a:cs typeface="Arial MT"/>
              </a:rPr>
              <a:t> coverage raggiunta: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E90119B0-A1D4-66D2-A0E5-09EE7B73F6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2720" y="2301132"/>
            <a:ext cx="7152640" cy="1886019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D0797363-2AB4-A7E8-DB7B-18BC14285D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2720" y="1667432"/>
            <a:ext cx="5046134" cy="432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2251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27"/>
          <p:cNvSpPr txBox="1">
            <a:spLocks noGrp="1"/>
          </p:cNvSpPr>
          <p:nvPr>
            <p:ph type="title"/>
          </p:nvPr>
        </p:nvSpPr>
        <p:spPr>
          <a:xfrm>
            <a:off x="4308900" y="1217300"/>
            <a:ext cx="4115100" cy="921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752" name="Google Shape;752;p27"/>
          <p:cNvSpPr txBox="1">
            <a:spLocks noGrp="1"/>
          </p:cNvSpPr>
          <p:nvPr>
            <p:ph type="subTitle" idx="1"/>
          </p:nvPr>
        </p:nvSpPr>
        <p:spPr>
          <a:xfrm>
            <a:off x="4308900" y="2139100"/>
            <a:ext cx="4115100" cy="178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 questo progetto abbiamo provveduto a lavorare sull’applicativo”WhereDoIEat” sviluppato nel corso di ingegneria del Software, analizzando ed esaminando possibili migliorie da effettuare.</a:t>
            </a:r>
            <a:endParaRPr dirty="0"/>
          </a:p>
        </p:txBody>
      </p:sp>
      <p:grpSp>
        <p:nvGrpSpPr>
          <p:cNvPr id="753" name="Google Shape;753;p27"/>
          <p:cNvGrpSpPr/>
          <p:nvPr/>
        </p:nvGrpSpPr>
        <p:grpSpPr>
          <a:xfrm>
            <a:off x="719992" y="1149202"/>
            <a:ext cx="2457508" cy="2845096"/>
            <a:chOff x="719992" y="1149202"/>
            <a:chExt cx="2457508" cy="2845096"/>
          </a:xfrm>
        </p:grpSpPr>
        <p:grpSp>
          <p:nvGrpSpPr>
            <p:cNvPr id="754" name="Google Shape;754;p27"/>
            <p:cNvGrpSpPr/>
            <p:nvPr/>
          </p:nvGrpSpPr>
          <p:grpSpPr>
            <a:xfrm>
              <a:off x="1272042" y="1149202"/>
              <a:ext cx="1226273" cy="1165909"/>
              <a:chOff x="1291642" y="1263502"/>
              <a:chExt cx="1226273" cy="1165909"/>
            </a:xfrm>
          </p:grpSpPr>
          <p:grpSp>
            <p:nvGrpSpPr>
              <p:cNvPr id="755" name="Google Shape;755;p27"/>
              <p:cNvGrpSpPr/>
              <p:nvPr/>
            </p:nvGrpSpPr>
            <p:grpSpPr>
              <a:xfrm>
                <a:off x="1291642" y="1263502"/>
                <a:ext cx="1226273" cy="1165909"/>
                <a:chOff x="1291642" y="1263324"/>
                <a:chExt cx="1226273" cy="1165909"/>
              </a:xfrm>
            </p:grpSpPr>
            <p:sp>
              <p:nvSpPr>
                <p:cNvPr id="756" name="Google Shape;756;p27"/>
                <p:cNvSpPr/>
                <p:nvPr/>
              </p:nvSpPr>
              <p:spPr>
                <a:xfrm>
                  <a:off x="1291642" y="1263324"/>
                  <a:ext cx="1226273" cy="11659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25" h="13810" extrusionOk="0">
                      <a:moveTo>
                        <a:pt x="7262" y="0"/>
                      </a:moveTo>
                      <a:cubicBezTo>
                        <a:pt x="4738" y="0"/>
                        <a:pt x="2267" y="687"/>
                        <a:pt x="117" y="1989"/>
                      </a:cubicBezTo>
                      <a:cubicBezTo>
                        <a:pt x="63" y="2016"/>
                        <a:pt x="28" y="2070"/>
                        <a:pt x="10" y="2132"/>
                      </a:cubicBezTo>
                      <a:cubicBezTo>
                        <a:pt x="1" y="2186"/>
                        <a:pt x="10" y="2248"/>
                        <a:pt x="36" y="2302"/>
                      </a:cubicBezTo>
                      <a:lnTo>
                        <a:pt x="7066" y="13703"/>
                      </a:lnTo>
                      <a:cubicBezTo>
                        <a:pt x="7102" y="13774"/>
                        <a:pt x="7182" y="13810"/>
                        <a:pt x="7262" y="13810"/>
                      </a:cubicBezTo>
                      <a:cubicBezTo>
                        <a:pt x="7343" y="13810"/>
                        <a:pt x="7414" y="13774"/>
                        <a:pt x="7459" y="13703"/>
                      </a:cubicBezTo>
                      <a:lnTo>
                        <a:pt x="14480" y="2302"/>
                      </a:lnTo>
                      <a:cubicBezTo>
                        <a:pt x="14515" y="2248"/>
                        <a:pt x="14524" y="2186"/>
                        <a:pt x="14506" y="2132"/>
                      </a:cubicBezTo>
                      <a:cubicBezTo>
                        <a:pt x="14489" y="2070"/>
                        <a:pt x="14453" y="2016"/>
                        <a:pt x="14399" y="1989"/>
                      </a:cubicBezTo>
                      <a:cubicBezTo>
                        <a:pt x="12249" y="687"/>
                        <a:pt x="9778" y="0"/>
                        <a:pt x="7262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 w="3810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7" name="Google Shape;757;p27"/>
                <p:cNvSpPr/>
                <p:nvPr/>
              </p:nvSpPr>
              <p:spPr>
                <a:xfrm>
                  <a:off x="1341368" y="1389791"/>
                  <a:ext cx="1126061" cy="10394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38" h="12312" extrusionOk="0">
                      <a:moveTo>
                        <a:pt x="6673" y="1"/>
                      </a:moveTo>
                      <a:cubicBezTo>
                        <a:pt x="4336" y="1"/>
                        <a:pt x="2043" y="590"/>
                        <a:pt x="1" y="1705"/>
                      </a:cubicBezTo>
                      <a:lnTo>
                        <a:pt x="6477" y="12205"/>
                      </a:lnTo>
                      <a:cubicBezTo>
                        <a:pt x="6513" y="12276"/>
                        <a:pt x="6593" y="12312"/>
                        <a:pt x="6673" y="12312"/>
                      </a:cubicBezTo>
                      <a:cubicBezTo>
                        <a:pt x="6754" y="12312"/>
                        <a:pt x="6825" y="12276"/>
                        <a:pt x="6870" y="12205"/>
                      </a:cubicBezTo>
                      <a:lnTo>
                        <a:pt x="13338" y="1705"/>
                      </a:lnTo>
                      <a:cubicBezTo>
                        <a:pt x="11304" y="590"/>
                        <a:pt x="9011" y="1"/>
                        <a:pt x="6673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3810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758" name="Google Shape;758;p27"/>
              <p:cNvSpPr/>
              <p:nvPr/>
            </p:nvSpPr>
            <p:spPr>
              <a:xfrm>
                <a:off x="2036526" y="1829844"/>
                <a:ext cx="145878" cy="115869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155" extrusionOk="0">
                    <a:moveTo>
                      <a:pt x="1134" y="0"/>
                    </a:moveTo>
                    <a:cubicBezTo>
                      <a:pt x="1051" y="0"/>
                      <a:pt x="967" y="7"/>
                      <a:pt x="884" y="22"/>
                    </a:cubicBezTo>
                    <a:cubicBezTo>
                      <a:pt x="518" y="93"/>
                      <a:pt x="206" y="299"/>
                      <a:pt x="1" y="611"/>
                    </a:cubicBezTo>
                    <a:lnTo>
                      <a:pt x="545" y="977"/>
                    </a:lnTo>
                    <a:cubicBezTo>
                      <a:pt x="652" y="816"/>
                      <a:pt x="813" y="709"/>
                      <a:pt x="1009" y="664"/>
                    </a:cubicBezTo>
                    <a:cubicBezTo>
                      <a:pt x="1052" y="656"/>
                      <a:pt x="1095" y="652"/>
                      <a:pt x="1138" y="652"/>
                    </a:cubicBezTo>
                    <a:cubicBezTo>
                      <a:pt x="1284" y="652"/>
                      <a:pt x="1429" y="698"/>
                      <a:pt x="1553" y="780"/>
                    </a:cubicBezTo>
                    <a:cubicBezTo>
                      <a:pt x="1714" y="887"/>
                      <a:pt x="1821" y="1057"/>
                      <a:pt x="1856" y="1244"/>
                    </a:cubicBezTo>
                    <a:cubicBezTo>
                      <a:pt x="1892" y="1431"/>
                      <a:pt x="1856" y="1628"/>
                      <a:pt x="1740" y="1788"/>
                    </a:cubicBezTo>
                    <a:lnTo>
                      <a:pt x="2285" y="2154"/>
                    </a:lnTo>
                    <a:cubicBezTo>
                      <a:pt x="2713" y="1521"/>
                      <a:pt x="2543" y="664"/>
                      <a:pt x="1919" y="236"/>
                    </a:cubicBezTo>
                    <a:cubicBezTo>
                      <a:pt x="1679" y="79"/>
                      <a:pt x="1409" y="0"/>
                      <a:pt x="113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759" name="Google Shape;759;p27"/>
              <p:cNvGrpSpPr/>
              <p:nvPr/>
            </p:nvGrpSpPr>
            <p:grpSpPr>
              <a:xfrm>
                <a:off x="1993774" y="1473334"/>
                <a:ext cx="326687" cy="298772"/>
                <a:chOff x="7951491" y="3948941"/>
                <a:chExt cx="472500" cy="432126"/>
              </a:xfrm>
            </p:grpSpPr>
            <p:sp>
              <p:nvSpPr>
                <p:cNvPr id="760" name="Google Shape;760;p27"/>
                <p:cNvSpPr/>
                <p:nvPr/>
              </p:nvSpPr>
              <p:spPr>
                <a:xfrm>
                  <a:off x="7951491" y="3948941"/>
                  <a:ext cx="472500" cy="4321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76" h="5557" extrusionOk="0">
                      <a:moveTo>
                        <a:pt x="3043" y="0"/>
                      </a:moveTo>
                      <a:cubicBezTo>
                        <a:pt x="2851" y="0"/>
                        <a:pt x="2657" y="20"/>
                        <a:pt x="2462" y="62"/>
                      </a:cubicBezTo>
                      <a:cubicBezTo>
                        <a:pt x="964" y="383"/>
                        <a:pt x="0" y="1855"/>
                        <a:pt x="321" y="3354"/>
                      </a:cubicBezTo>
                      <a:cubicBezTo>
                        <a:pt x="601" y="4658"/>
                        <a:pt x="1751" y="5557"/>
                        <a:pt x="3033" y="5557"/>
                      </a:cubicBezTo>
                      <a:cubicBezTo>
                        <a:pt x="3224" y="5557"/>
                        <a:pt x="3419" y="5537"/>
                        <a:pt x="3613" y="5495"/>
                      </a:cubicBezTo>
                      <a:cubicBezTo>
                        <a:pt x="5112" y="5174"/>
                        <a:pt x="6075" y="3702"/>
                        <a:pt x="5754" y="2203"/>
                      </a:cubicBezTo>
                      <a:cubicBezTo>
                        <a:pt x="5475" y="899"/>
                        <a:pt x="4324" y="0"/>
                        <a:pt x="304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761" name="Google Shape;761;p27"/>
                <p:cNvGrpSpPr/>
                <p:nvPr/>
              </p:nvGrpSpPr>
              <p:grpSpPr>
                <a:xfrm>
                  <a:off x="8040998" y="4004152"/>
                  <a:ext cx="305305" cy="293709"/>
                  <a:chOff x="8040998" y="4004152"/>
                  <a:chExt cx="305305" cy="293709"/>
                </a:xfrm>
              </p:grpSpPr>
              <p:sp>
                <p:nvSpPr>
                  <p:cNvPr id="762" name="Google Shape;762;p27"/>
                  <p:cNvSpPr/>
                  <p:nvPr/>
                </p:nvSpPr>
                <p:spPr>
                  <a:xfrm>
                    <a:off x="8238677" y="4004152"/>
                    <a:ext cx="36861" cy="340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4" h="438" extrusionOk="0">
                        <a:moveTo>
                          <a:pt x="232" y="1"/>
                        </a:moveTo>
                        <a:cubicBezTo>
                          <a:pt x="221" y="1"/>
                          <a:pt x="209" y="1"/>
                          <a:pt x="197" y="3"/>
                        </a:cubicBezTo>
                        <a:cubicBezTo>
                          <a:pt x="81" y="30"/>
                          <a:pt x="1" y="146"/>
                          <a:pt x="27" y="262"/>
                        </a:cubicBezTo>
                        <a:cubicBezTo>
                          <a:pt x="50" y="369"/>
                          <a:pt x="139" y="437"/>
                          <a:pt x="237" y="437"/>
                        </a:cubicBezTo>
                        <a:cubicBezTo>
                          <a:pt x="253" y="437"/>
                          <a:pt x="270" y="435"/>
                          <a:pt x="286" y="432"/>
                        </a:cubicBezTo>
                        <a:cubicBezTo>
                          <a:pt x="402" y="405"/>
                          <a:pt x="473" y="289"/>
                          <a:pt x="455" y="173"/>
                        </a:cubicBezTo>
                        <a:cubicBezTo>
                          <a:pt x="431" y="69"/>
                          <a:pt x="336" y="1"/>
                          <a:pt x="232" y="1"/>
                        </a:cubicBezTo>
                        <a:close/>
                      </a:path>
                    </a:pathLst>
                  </a:custGeom>
                  <a:solidFill>
                    <a:srgbClr val="EF424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63" name="Google Shape;763;p27"/>
                  <p:cNvSpPr/>
                  <p:nvPr/>
                </p:nvSpPr>
                <p:spPr>
                  <a:xfrm>
                    <a:off x="8240777" y="4264112"/>
                    <a:ext cx="36861" cy="335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4" h="431" extrusionOk="0">
                        <a:moveTo>
                          <a:pt x="237" y="0"/>
                        </a:moveTo>
                        <a:cubicBezTo>
                          <a:pt x="221" y="0"/>
                          <a:pt x="204" y="2"/>
                          <a:pt x="188" y="6"/>
                        </a:cubicBezTo>
                        <a:cubicBezTo>
                          <a:pt x="72" y="24"/>
                          <a:pt x="0" y="140"/>
                          <a:pt x="18" y="255"/>
                        </a:cubicBezTo>
                        <a:cubicBezTo>
                          <a:pt x="41" y="363"/>
                          <a:pt x="130" y="431"/>
                          <a:pt x="228" y="431"/>
                        </a:cubicBezTo>
                        <a:cubicBezTo>
                          <a:pt x="244" y="431"/>
                          <a:pt x="261" y="429"/>
                          <a:pt x="277" y="425"/>
                        </a:cubicBezTo>
                        <a:cubicBezTo>
                          <a:pt x="402" y="398"/>
                          <a:pt x="473" y="291"/>
                          <a:pt x="446" y="166"/>
                        </a:cubicBezTo>
                        <a:cubicBezTo>
                          <a:pt x="423" y="67"/>
                          <a:pt x="335" y="0"/>
                          <a:pt x="237" y="0"/>
                        </a:cubicBezTo>
                        <a:close/>
                      </a:path>
                    </a:pathLst>
                  </a:custGeom>
                  <a:solidFill>
                    <a:srgbClr val="EF424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64" name="Google Shape;764;p27"/>
                  <p:cNvSpPr/>
                  <p:nvPr/>
                </p:nvSpPr>
                <p:spPr>
                  <a:xfrm>
                    <a:off x="8040998" y="4051665"/>
                    <a:ext cx="75665" cy="6944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73" h="893" extrusionOk="0">
                        <a:moveTo>
                          <a:pt x="477" y="0"/>
                        </a:moveTo>
                        <a:cubicBezTo>
                          <a:pt x="449" y="0"/>
                          <a:pt x="421" y="3"/>
                          <a:pt x="393" y="8"/>
                        </a:cubicBezTo>
                        <a:cubicBezTo>
                          <a:pt x="152" y="61"/>
                          <a:pt x="0" y="302"/>
                          <a:pt x="54" y="543"/>
                        </a:cubicBezTo>
                        <a:cubicBezTo>
                          <a:pt x="92" y="751"/>
                          <a:pt x="277" y="893"/>
                          <a:pt x="482" y="893"/>
                        </a:cubicBezTo>
                        <a:cubicBezTo>
                          <a:pt x="515" y="893"/>
                          <a:pt x="547" y="889"/>
                          <a:pt x="580" y="882"/>
                        </a:cubicBezTo>
                        <a:cubicBezTo>
                          <a:pt x="821" y="829"/>
                          <a:pt x="972" y="597"/>
                          <a:pt x="919" y="356"/>
                        </a:cubicBezTo>
                        <a:cubicBezTo>
                          <a:pt x="880" y="143"/>
                          <a:pt x="687" y="0"/>
                          <a:pt x="477" y="0"/>
                        </a:cubicBezTo>
                        <a:close/>
                      </a:path>
                    </a:pathLst>
                  </a:custGeom>
                  <a:solidFill>
                    <a:srgbClr val="EF424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65" name="Google Shape;765;p27"/>
                  <p:cNvSpPr/>
                  <p:nvPr/>
                </p:nvSpPr>
                <p:spPr>
                  <a:xfrm>
                    <a:off x="8040998" y="4214889"/>
                    <a:ext cx="43782" cy="403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3" h="519" extrusionOk="0">
                        <a:moveTo>
                          <a:pt x="274" y="1"/>
                        </a:moveTo>
                        <a:cubicBezTo>
                          <a:pt x="257" y="1"/>
                          <a:pt x="240" y="2"/>
                          <a:pt x="223" y="5"/>
                        </a:cubicBezTo>
                        <a:cubicBezTo>
                          <a:pt x="89" y="32"/>
                          <a:pt x="0" y="175"/>
                          <a:pt x="27" y="309"/>
                        </a:cubicBezTo>
                        <a:cubicBezTo>
                          <a:pt x="50" y="434"/>
                          <a:pt x="164" y="519"/>
                          <a:pt x="282" y="519"/>
                        </a:cubicBezTo>
                        <a:cubicBezTo>
                          <a:pt x="298" y="519"/>
                          <a:pt x="314" y="517"/>
                          <a:pt x="330" y="514"/>
                        </a:cubicBezTo>
                        <a:cubicBezTo>
                          <a:pt x="473" y="478"/>
                          <a:pt x="562" y="344"/>
                          <a:pt x="535" y="202"/>
                        </a:cubicBezTo>
                        <a:cubicBezTo>
                          <a:pt x="504" y="84"/>
                          <a:pt x="396" y="1"/>
                          <a:pt x="274" y="1"/>
                        </a:cubicBezTo>
                        <a:close/>
                      </a:path>
                    </a:pathLst>
                  </a:custGeom>
                  <a:solidFill>
                    <a:srgbClr val="EF424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66" name="Google Shape;766;p27"/>
                  <p:cNvSpPr/>
                  <p:nvPr/>
                </p:nvSpPr>
                <p:spPr>
                  <a:xfrm>
                    <a:off x="8302522" y="4139070"/>
                    <a:ext cx="43782" cy="3989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3" h="513" extrusionOk="0">
                        <a:moveTo>
                          <a:pt x="286" y="0"/>
                        </a:moveTo>
                        <a:cubicBezTo>
                          <a:pt x="266" y="0"/>
                          <a:pt x="245" y="3"/>
                          <a:pt x="223" y="8"/>
                        </a:cubicBezTo>
                        <a:cubicBezTo>
                          <a:pt x="89" y="35"/>
                          <a:pt x="0" y="168"/>
                          <a:pt x="27" y="311"/>
                        </a:cubicBezTo>
                        <a:cubicBezTo>
                          <a:pt x="51" y="429"/>
                          <a:pt x="164" y="512"/>
                          <a:pt x="282" y="512"/>
                        </a:cubicBezTo>
                        <a:cubicBezTo>
                          <a:pt x="298" y="512"/>
                          <a:pt x="314" y="511"/>
                          <a:pt x="330" y="507"/>
                        </a:cubicBezTo>
                        <a:cubicBezTo>
                          <a:pt x="473" y="481"/>
                          <a:pt x="562" y="347"/>
                          <a:pt x="527" y="204"/>
                        </a:cubicBezTo>
                        <a:cubicBezTo>
                          <a:pt x="504" y="83"/>
                          <a:pt x="404" y="0"/>
                          <a:pt x="286" y="0"/>
                        </a:cubicBezTo>
                        <a:close/>
                      </a:path>
                    </a:pathLst>
                  </a:custGeom>
                  <a:solidFill>
                    <a:srgbClr val="EF424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67" name="Google Shape;767;p27"/>
                  <p:cNvSpPr/>
                  <p:nvPr/>
                </p:nvSpPr>
                <p:spPr>
                  <a:xfrm>
                    <a:off x="8139449" y="4040467"/>
                    <a:ext cx="59101" cy="5350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0" h="688" extrusionOk="0">
                        <a:moveTo>
                          <a:pt x="387" y="0"/>
                        </a:moveTo>
                        <a:cubicBezTo>
                          <a:pt x="362" y="0"/>
                          <a:pt x="338" y="3"/>
                          <a:pt x="313" y="9"/>
                        </a:cubicBezTo>
                        <a:cubicBezTo>
                          <a:pt x="126" y="45"/>
                          <a:pt x="1" y="232"/>
                          <a:pt x="45" y="419"/>
                        </a:cubicBezTo>
                        <a:cubicBezTo>
                          <a:pt x="76" y="573"/>
                          <a:pt x="220" y="687"/>
                          <a:pt x="379" y="687"/>
                        </a:cubicBezTo>
                        <a:cubicBezTo>
                          <a:pt x="404" y="687"/>
                          <a:pt x="430" y="684"/>
                          <a:pt x="456" y="678"/>
                        </a:cubicBezTo>
                        <a:cubicBezTo>
                          <a:pt x="634" y="643"/>
                          <a:pt x="759" y="455"/>
                          <a:pt x="714" y="277"/>
                        </a:cubicBezTo>
                        <a:cubicBezTo>
                          <a:pt x="684" y="115"/>
                          <a:pt x="540" y="0"/>
                          <a:pt x="387" y="0"/>
                        </a:cubicBezTo>
                        <a:close/>
                      </a:path>
                    </a:pathLst>
                  </a:custGeom>
                  <a:solidFill>
                    <a:srgbClr val="EF424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68" name="Google Shape;768;p27"/>
                  <p:cNvSpPr/>
                  <p:nvPr/>
                </p:nvSpPr>
                <p:spPr>
                  <a:xfrm>
                    <a:off x="8160290" y="4137748"/>
                    <a:ext cx="59024" cy="538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59" h="692" extrusionOk="0">
                        <a:moveTo>
                          <a:pt x="372" y="1"/>
                        </a:moveTo>
                        <a:cubicBezTo>
                          <a:pt x="349" y="1"/>
                          <a:pt x="327" y="3"/>
                          <a:pt x="304" y="7"/>
                        </a:cubicBezTo>
                        <a:cubicBezTo>
                          <a:pt x="125" y="52"/>
                          <a:pt x="0" y="230"/>
                          <a:pt x="45" y="417"/>
                        </a:cubicBezTo>
                        <a:cubicBezTo>
                          <a:pt x="76" y="582"/>
                          <a:pt x="225" y="691"/>
                          <a:pt x="381" y="691"/>
                        </a:cubicBezTo>
                        <a:cubicBezTo>
                          <a:pt x="403" y="691"/>
                          <a:pt x="425" y="689"/>
                          <a:pt x="446" y="685"/>
                        </a:cubicBezTo>
                        <a:cubicBezTo>
                          <a:pt x="634" y="640"/>
                          <a:pt x="759" y="462"/>
                          <a:pt x="714" y="275"/>
                        </a:cubicBezTo>
                        <a:cubicBezTo>
                          <a:pt x="683" y="110"/>
                          <a:pt x="534" y="1"/>
                          <a:pt x="372" y="1"/>
                        </a:cubicBezTo>
                        <a:close/>
                      </a:path>
                    </a:pathLst>
                  </a:custGeom>
                  <a:solidFill>
                    <a:srgbClr val="EF424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69" name="Google Shape;769;p27"/>
                  <p:cNvSpPr/>
                  <p:nvPr/>
                </p:nvSpPr>
                <p:spPr>
                  <a:xfrm>
                    <a:off x="8139449" y="4231996"/>
                    <a:ext cx="71544" cy="658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0" h="847" extrusionOk="0">
                        <a:moveTo>
                          <a:pt x="458" y="0"/>
                        </a:moveTo>
                        <a:cubicBezTo>
                          <a:pt x="431" y="0"/>
                          <a:pt x="403" y="3"/>
                          <a:pt x="375" y="8"/>
                        </a:cubicBezTo>
                        <a:cubicBezTo>
                          <a:pt x="144" y="62"/>
                          <a:pt x="1" y="285"/>
                          <a:pt x="54" y="508"/>
                        </a:cubicBezTo>
                        <a:cubicBezTo>
                          <a:pt x="93" y="711"/>
                          <a:pt x="270" y="846"/>
                          <a:pt x="469" y="846"/>
                        </a:cubicBezTo>
                        <a:cubicBezTo>
                          <a:pt x="497" y="846"/>
                          <a:pt x="525" y="843"/>
                          <a:pt x="554" y="838"/>
                        </a:cubicBezTo>
                        <a:cubicBezTo>
                          <a:pt x="777" y="784"/>
                          <a:pt x="920" y="561"/>
                          <a:pt x="875" y="338"/>
                        </a:cubicBezTo>
                        <a:cubicBezTo>
                          <a:pt x="836" y="135"/>
                          <a:pt x="653" y="0"/>
                          <a:pt x="458" y="0"/>
                        </a:cubicBezTo>
                        <a:close/>
                      </a:path>
                    </a:pathLst>
                  </a:custGeom>
                  <a:solidFill>
                    <a:srgbClr val="EF424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770" name="Google Shape;770;p27"/>
              <p:cNvGrpSpPr/>
              <p:nvPr/>
            </p:nvGrpSpPr>
            <p:grpSpPr>
              <a:xfrm>
                <a:off x="1558949" y="1635734"/>
                <a:ext cx="326687" cy="298772"/>
                <a:chOff x="7951491" y="3948941"/>
                <a:chExt cx="472500" cy="432126"/>
              </a:xfrm>
            </p:grpSpPr>
            <p:sp>
              <p:nvSpPr>
                <p:cNvPr id="771" name="Google Shape;771;p27"/>
                <p:cNvSpPr/>
                <p:nvPr/>
              </p:nvSpPr>
              <p:spPr>
                <a:xfrm>
                  <a:off x="7951491" y="3948941"/>
                  <a:ext cx="472500" cy="4321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76" h="5557" extrusionOk="0">
                      <a:moveTo>
                        <a:pt x="3043" y="0"/>
                      </a:moveTo>
                      <a:cubicBezTo>
                        <a:pt x="2851" y="0"/>
                        <a:pt x="2657" y="20"/>
                        <a:pt x="2462" y="62"/>
                      </a:cubicBezTo>
                      <a:cubicBezTo>
                        <a:pt x="964" y="383"/>
                        <a:pt x="0" y="1855"/>
                        <a:pt x="321" y="3354"/>
                      </a:cubicBezTo>
                      <a:cubicBezTo>
                        <a:pt x="601" y="4658"/>
                        <a:pt x="1751" y="5557"/>
                        <a:pt x="3033" y="5557"/>
                      </a:cubicBezTo>
                      <a:cubicBezTo>
                        <a:pt x="3224" y="5557"/>
                        <a:pt x="3419" y="5537"/>
                        <a:pt x="3613" y="5495"/>
                      </a:cubicBezTo>
                      <a:cubicBezTo>
                        <a:pt x="5112" y="5174"/>
                        <a:pt x="6075" y="3702"/>
                        <a:pt x="5754" y="2203"/>
                      </a:cubicBezTo>
                      <a:cubicBezTo>
                        <a:pt x="5475" y="899"/>
                        <a:pt x="4324" y="0"/>
                        <a:pt x="304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772" name="Google Shape;772;p27"/>
                <p:cNvGrpSpPr/>
                <p:nvPr/>
              </p:nvGrpSpPr>
              <p:grpSpPr>
                <a:xfrm>
                  <a:off x="8040998" y="4004152"/>
                  <a:ext cx="305305" cy="293709"/>
                  <a:chOff x="8040998" y="4004152"/>
                  <a:chExt cx="305305" cy="293709"/>
                </a:xfrm>
              </p:grpSpPr>
              <p:sp>
                <p:nvSpPr>
                  <p:cNvPr id="773" name="Google Shape;773;p27"/>
                  <p:cNvSpPr/>
                  <p:nvPr/>
                </p:nvSpPr>
                <p:spPr>
                  <a:xfrm>
                    <a:off x="8238677" y="4004152"/>
                    <a:ext cx="36861" cy="340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4" h="438" extrusionOk="0">
                        <a:moveTo>
                          <a:pt x="232" y="1"/>
                        </a:moveTo>
                        <a:cubicBezTo>
                          <a:pt x="221" y="1"/>
                          <a:pt x="209" y="1"/>
                          <a:pt x="197" y="3"/>
                        </a:cubicBezTo>
                        <a:cubicBezTo>
                          <a:pt x="81" y="30"/>
                          <a:pt x="1" y="146"/>
                          <a:pt x="27" y="262"/>
                        </a:cubicBezTo>
                        <a:cubicBezTo>
                          <a:pt x="50" y="369"/>
                          <a:pt x="139" y="437"/>
                          <a:pt x="237" y="437"/>
                        </a:cubicBezTo>
                        <a:cubicBezTo>
                          <a:pt x="253" y="437"/>
                          <a:pt x="270" y="435"/>
                          <a:pt x="286" y="432"/>
                        </a:cubicBezTo>
                        <a:cubicBezTo>
                          <a:pt x="402" y="405"/>
                          <a:pt x="473" y="289"/>
                          <a:pt x="455" y="173"/>
                        </a:cubicBezTo>
                        <a:cubicBezTo>
                          <a:pt x="431" y="69"/>
                          <a:pt x="336" y="1"/>
                          <a:pt x="232" y="1"/>
                        </a:cubicBezTo>
                        <a:close/>
                      </a:path>
                    </a:pathLst>
                  </a:custGeom>
                  <a:solidFill>
                    <a:srgbClr val="EF424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74" name="Google Shape;774;p27"/>
                  <p:cNvSpPr/>
                  <p:nvPr/>
                </p:nvSpPr>
                <p:spPr>
                  <a:xfrm>
                    <a:off x="8240777" y="4264112"/>
                    <a:ext cx="36861" cy="335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4" h="431" extrusionOk="0">
                        <a:moveTo>
                          <a:pt x="237" y="0"/>
                        </a:moveTo>
                        <a:cubicBezTo>
                          <a:pt x="221" y="0"/>
                          <a:pt x="204" y="2"/>
                          <a:pt x="188" y="6"/>
                        </a:cubicBezTo>
                        <a:cubicBezTo>
                          <a:pt x="72" y="24"/>
                          <a:pt x="0" y="140"/>
                          <a:pt x="18" y="255"/>
                        </a:cubicBezTo>
                        <a:cubicBezTo>
                          <a:pt x="41" y="363"/>
                          <a:pt x="130" y="431"/>
                          <a:pt x="228" y="431"/>
                        </a:cubicBezTo>
                        <a:cubicBezTo>
                          <a:pt x="244" y="431"/>
                          <a:pt x="261" y="429"/>
                          <a:pt x="277" y="425"/>
                        </a:cubicBezTo>
                        <a:cubicBezTo>
                          <a:pt x="402" y="398"/>
                          <a:pt x="473" y="291"/>
                          <a:pt x="446" y="166"/>
                        </a:cubicBezTo>
                        <a:cubicBezTo>
                          <a:pt x="423" y="67"/>
                          <a:pt x="335" y="0"/>
                          <a:pt x="237" y="0"/>
                        </a:cubicBezTo>
                        <a:close/>
                      </a:path>
                    </a:pathLst>
                  </a:custGeom>
                  <a:solidFill>
                    <a:srgbClr val="EF424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75" name="Google Shape;775;p27"/>
                  <p:cNvSpPr/>
                  <p:nvPr/>
                </p:nvSpPr>
                <p:spPr>
                  <a:xfrm>
                    <a:off x="8040998" y="4051665"/>
                    <a:ext cx="75665" cy="6944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73" h="893" extrusionOk="0">
                        <a:moveTo>
                          <a:pt x="477" y="0"/>
                        </a:moveTo>
                        <a:cubicBezTo>
                          <a:pt x="449" y="0"/>
                          <a:pt x="421" y="3"/>
                          <a:pt x="393" y="8"/>
                        </a:cubicBezTo>
                        <a:cubicBezTo>
                          <a:pt x="152" y="61"/>
                          <a:pt x="0" y="302"/>
                          <a:pt x="54" y="543"/>
                        </a:cubicBezTo>
                        <a:cubicBezTo>
                          <a:pt x="92" y="751"/>
                          <a:pt x="277" y="893"/>
                          <a:pt x="482" y="893"/>
                        </a:cubicBezTo>
                        <a:cubicBezTo>
                          <a:pt x="515" y="893"/>
                          <a:pt x="547" y="889"/>
                          <a:pt x="580" y="882"/>
                        </a:cubicBezTo>
                        <a:cubicBezTo>
                          <a:pt x="821" y="829"/>
                          <a:pt x="972" y="597"/>
                          <a:pt x="919" y="356"/>
                        </a:cubicBezTo>
                        <a:cubicBezTo>
                          <a:pt x="880" y="143"/>
                          <a:pt x="687" y="0"/>
                          <a:pt x="477" y="0"/>
                        </a:cubicBezTo>
                        <a:close/>
                      </a:path>
                    </a:pathLst>
                  </a:custGeom>
                  <a:solidFill>
                    <a:srgbClr val="EF424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76" name="Google Shape;776;p27"/>
                  <p:cNvSpPr/>
                  <p:nvPr/>
                </p:nvSpPr>
                <p:spPr>
                  <a:xfrm>
                    <a:off x="8040998" y="4214889"/>
                    <a:ext cx="43782" cy="403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3" h="519" extrusionOk="0">
                        <a:moveTo>
                          <a:pt x="274" y="1"/>
                        </a:moveTo>
                        <a:cubicBezTo>
                          <a:pt x="257" y="1"/>
                          <a:pt x="240" y="2"/>
                          <a:pt x="223" y="5"/>
                        </a:cubicBezTo>
                        <a:cubicBezTo>
                          <a:pt x="89" y="32"/>
                          <a:pt x="0" y="175"/>
                          <a:pt x="27" y="309"/>
                        </a:cubicBezTo>
                        <a:cubicBezTo>
                          <a:pt x="50" y="434"/>
                          <a:pt x="164" y="519"/>
                          <a:pt x="282" y="519"/>
                        </a:cubicBezTo>
                        <a:cubicBezTo>
                          <a:pt x="298" y="519"/>
                          <a:pt x="314" y="517"/>
                          <a:pt x="330" y="514"/>
                        </a:cubicBezTo>
                        <a:cubicBezTo>
                          <a:pt x="473" y="478"/>
                          <a:pt x="562" y="344"/>
                          <a:pt x="535" y="202"/>
                        </a:cubicBezTo>
                        <a:cubicBezTo>
                          <a:pt x="504" y="84"/>
                          <a:pt x="396" y="1"/>
                          <a:pt x="274" y="1"/>
                        </a:cubicBezTo>
                        <a:close/>
                      </a:path>
                    </a:pathLst>
                  </a:custGeom>
                  <a:solidFill>
                    <a:srgbClr val="EF424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77" name="Google Shape;777;p27"/>
                  <p:cNvSpPr/>
                  <p:nvPr/>
                </p:nvSpPr>
                <p:spPr>
                  <a:xfrm>
                    <a:off x="8302522" y="4139070"/>
                    <a:ext cx="43782" cy="3989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3" h="513" extrusionOk="0">
                        <a:moveTo>
                          <a:pt x="286" y="0"/>
                        </a:moveTo>
                        <a:cubicBezTo>
                          <a:pt x="266" y="0"/>
                          <a:pt x="245" y="3"/>
                          <a:pt x="223" y="8"/>
                        </a:cubicBezTo>
                        <a:cubicBezTo>
                          <a:pt x="89" y="35"/>
                          <a:pt x="0" y="168"/>
                          <a:pt x="27" y="311"/>
                        </a:cubicBezTo>
                        <a:cubicBezTo>
                          <a:pt x="51" y="429"/>
                          <a:pt x="164" y="512"/>
                          <a:pt x="282" y="512"/>
                        </a:cubicBezTo>
                        <a:cubicBezTo>
                          <a:pt x="298" y="512"/>
                          <a:pt x="314" y="511"/>
                          <a:pt x="330" y="507"/>
                        </a:cubicBezTo>
                        <a:cubicBezTo>
                          <a:pt x="473" y="481"/>
                          <a:pt x="562" y="347"/>
                          <a:pt x="527" y="204"/>
                        </a:cubicBezTo>
                        <a:cubicBezTo>
                          <a:pt x="504" y="83"/>
                          <a:pt x="404" y="0"/>
                          <a:pt x="286" y="0"/>
                        </a:cubicBezTo>
                        <a:close/>
                      </a:path>
                    </a:pathLst>
                  </a:custGeom>
                  <a:solidFill>
                    <a:srgbClr val="EF424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78" name="Google Shape;778;p27"/>
                  <p:cNvSpPr/>
                  <p:nvPr/>
                </p:nvSpPr>
                <p:spPr>
                  <a:xfrm>
                    <a:off x="8139449" y="4040467"/>
                    <a:ext cx="59101" cy="5350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0" h="688" extrusionOk="0">
                        <a:moveTo>
                          <a:pt x="387" y="0"/>
                        </a:moveTo>
                        <a:cubicBezTo>
                          <a:pt x="362" y="0"/>
                          <a:pt x="338" y="3"/>
                          <a:pt x="313" y="9"/>
                        </a:cubicBezTo>
                        <a:cubicBezTo>
                          <a:pt x="126" y="45"/>
                          <a:pt x="1" y="232"/>
                          <a:pt x="45" y="419"/>
                        </a:cubicBezTo>
                        <a:cubicBezTo>
                          <a:pt x="76" y="573"/>
                          <a:pt x="220" y="687"/>
                          <a:pt x="379" y="687"/>
                        </a:cubicBezTo>
                        <a:cubicBezTo>
                          <a:pt x="404" y="687"/>
                          <a:pt x="430" y="684"/>
                          <a:pt x="456" y="678"/>
                        </a:cubicBezTo>
                        <a:cubicBezTo>
                          <a:pt x="634" y="643"/>
                          <a:pt x="759" y="455"/>
                          <a:pt x="714" y="277"/>
                        </a:cubicBezTo>
                        <a:cubicBezTo>
                          <a:pt x="684" y="115"/>
                          <a:pt x="540" y="0"/>
                          <a:pt x="387" y="0"/>
                        </a:cubicBezTo>
                        <a:close/>
                      </a:path>
                    </a:pathLst>
                  </a:custGeom>
                  <a:solidFill>
                    <a:srgbClr val="EF424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79" name="Google Shape;779;p27"/>
                  <p:cNvSpPr/>
                  <p:nvPr/>
                </p:nvSpPr>
                <p:spPr>
                  <a:xfrm>
                    <a:off x="8160290" y="4137748"/>
                    <a:ext cx="59024" cy="538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59" h="692" extrusionOk="0">
                        <a:moveTo>
                          <a:pt x="372" y="1"/>
                        </a:moveTo>
                        <a:cubicBezTo>
                          <a:pt x="349" y="1"/>
                          <a:pt x="327" y="3"/>
                          <a:pt x="304" y="7"/>
                        </a:cubicBezTo>
                        <a:cubicBezTo>
                          <a:pt x="125" y="52"/>
                          <a:pt x="0" y="230"/>
                          <a:pt x="45" y="417"/>
                        </a:cubicBezTo>
                        <a:cubicBezTo>
                          <a:pt x="76" y="582"/>
                          <a:pt x="225" y="691"/>
                          <a:pt x="381" y="691"/>
                        </a:cubicBezTo>
                        <a:cubicBezTo>
                          <a:pt x="403" y="691"/>
                          <a:pt x="425" y="689"/>
                          <a:pt x="446" y="685"/>
                        </a:cubicBezTo>
                        <a:cubicBezTo>
                          <a:pt x="634" y="640"/>
                          <a:pt x="759" y="462"/>
                          <a:pt x="714" y="275"/>
                        </a:cubicBezTo>
                        <a:cubicBezTo>
                          <a:pt x="683" y="110"/>
                          <a:pt x="534" y="1"/>
                          <a:pt x="372" y="1"/>
                        </a:cubicBezTo>
                        <a:close/>
                      </a:path>
                    </a:pathLst>
                  </a:custGeom>
                  <a:solidFill>
                    <a:srgbClr val="EF424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80" name="Google Shape;780;p27"/>
                  <p:cNvSpPr/>
                  <p:nvPr/>
                </p:nvSpPr>
                <p:spPr>
                  <a:xfrm>
                    <a:off x="8139449" y="4231996"/>
                    <a:ext cx="71544" cy="658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0" h="847" extrusionOk="0">
                        <a:moveTo>
                          <a:pt x="458" y="0"/>
                        </a:moveTo>
                        <a:cubicBezTo>
                          <a:pt x="431" y="0"/>
                          <a:pt x="403" y="3"/>
                          <a:pt x="375" y="8"/>
                        </a:cubicBezTo>
                        <a:cubicBezTo>
                          <a:pt x="144" y="62"/>
                          <a:pt x="1" y="285"/>
                          <a:pt x="54" y="508"/>
                        </a:cubicBezTo>
                        <a:cubicBezTo>
                          <a:pt x="93" y="711"/>
                          <a:pt x="270" y="846"/>
                          <a:pt x="469" y="846"/>
                        </a:cubicBezTo>
                        <a:cubicBezTo>
                          <a:pt x="497" y="846"/>
                          <a:pt x="525" y="843"/>
                          <a:pt x="554" y="838"/>
                        </a:cubicBezTo>
                        <a:cubicBezTo>
                          <a:pt x="777" y="784"/>
                          <a:pt x="920" y="561"/>
                          <a:pt x="875" y="338"/>
                        </a:cubicBezTo>
                        <a:cubicBezTo>
                          <a:pt x="836" y="135"/>
                          <a:pt x="653" y="0"/>
                          <a:pt x="458" y="0"/>
                        </a:cubicBezTo>
                        <a:close/>
                      </a:path>
                    </a:pathLst>
                  </a:custGeom>
                  <a:solidFill>
                    <a:srgbClr val="EF424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781" name="Google Shape;781;p27"/>
              <p:cNvSpPr/>
              <p:nvPr/>
            </p:nvSpPr>
            <p:spPr>
              <a:xfrm>
                <a:off x="1838044" y="1749667"/>
                <a:ext cx="272120" cy="258551"/>
              </a:xfrm>
              <a:custGeom>
                <a:avLst/>
                <a:gdLst/>
                <a:ahLst/>
                <a:cxnLst/>
                <a:rect l="l" t="t" r="r" b="b"/>
                <a:pathLst>
                  <a:path w="7022" h="6671" extrusionOk="0">
                    <a:moveTo>
                      <a:pt x="3015" y="868"/>
                    </a:moveTo>
                    <a:cubicBezTo>
                      <a:pt x="3190" y="868"/>
                      <a:pt x="3334" y="889"/>
                      <a:pt x="3408" y="925"/>
                    </a:cubicBezTo>
                    <a:cubicBezTo>
                      <a:pt x="3426" y="1006"/>
                      <a:pt x="3444" y="1131"/>
                      <a:pt x="3462" y="1238"/>
                    </a:cubicBezTo>
                    <a:cubicBezTo>
                      <a:pt x="3515" y="1630"/>
                      <a:pt x="3578" y="2076"/>
                      <a:pt x="3934" y="2281"/>
                    </a:cubicBezTo>
                    <a:cubicBezTo>
                      <a:pt x="4015" y="2327"/>
                      <a:pt x="4125" y="2367"/>
                      <a:pt x="4263" y="2367"/>
                    </a:cubicBezTo>
                    <a:cubicBezTo>
                      <a:pt x="4368" y="2367"/>
                      <a:pt x="4491" y="2343"/>
                      <a:pt x="4630" y="2281"/>
                    </a:cubicBezTo>
                    <a:cubicBezTo>
                      <a:pt x="4773" y="2219"/>
                      <a:pt x="4889" y="2157"/>
                      <a:pt x="4996" y="2103"/>
                    </a:cubicBezTo>
                    <a:cubicBezTo>
                      <a:pt x="5209" y="1996"/>
                      <a:pt x="5310" y="1950"/>
                      <a:pt x="5390" y="1950"/>
                    </a:cubicBezTo>
                    <a:cubicBezTo>
                      <a:pt x="5450" y="1950"/>
                      <a:pt x="5499" y="1977"/>
                      <a:pt x="5576" y="2023"/>
                    </a:cubicBezTo>
                    <a:cubicBezTo>
                      <a:pt x="5915" y="2228"/>
                      <a:pt x="6138" y="2594"/>
                      <a:pt x="6138" y="2710"/>
                    </a:cubicBezTo>
                    <a:cubicBezTo>
                      <a:pt x="6022" y="2799"/>
                      <a:pt x="5897" y="2888"/>
                      <a:pt x="5772" y="2959"/>
                    </a:cubicBezTo>
                    <a:cubicBezTo>
                      <a:pt x="5451" y="3165"/>
                      <a:pt x="5085" y="3397"/>
                      <a:pt x="4960" y="3852"/>
                    </a:cubicBezTo>
                    <a:cubicBezTo>
                      <a:pt x="4835" y="4298"/>
                      <a:pt x="5121" y="4592"/>
                      <a:pt x="5281" y="4770"/>
                    </a:cubicBezTo>
                    <a:cubicBezTo>
                      <a:pt x="5424" y="4922"/>
                      <a:pt x="5504" y="5011"/>
                      <a:pt x="5522" y="5172"/>
                    </a:cubicBezTo>
                    <a:cubicBezTo>
                      <a:pt x="5522" y="5190"/>
                      <a:pt x="5496" y="5288"/>
                      <a:pt x="5326" y="5422"/>
                    </a:cubicBezTo>
                    <a:cubicBezTo>
                      <a:pt x="5041" y="5671"/>
                      <a:pt x="4657" y="5796"/>
                      <a:pt x="4523" y="5796"/>
                    </a:cubicBezTo>
                    <a:cubicBezTo>
                      <a:pt x="4425" y="5716"/>
                      <a:pt x="4282" y="5439"/>
                      <a:pt x="4202" y="5279"/>
                    </a:cubicBezTo>
                    <a:cubicBezTo>
                      <a:pt x="4006" y="4913"/>
                      <a:pt x="3827" y="4565"/>
                      <a:pt x="3453" y="4565"/>
                    </a:cubicBezTo>
                    <a:cubicBezTo>
                      <a:pt x="3033" y="4565"/>
                      <a:pt x="2900" y="4984"/>
                      <a:pt x="2766" y="5386"/>
                    </a:cubicBezTo>
                    <a:cubicBezTo>
                      <a:pt x="2730" y="5502"/>
                      <a:pt x="2668" y="5689"/>
                      <a:pt x="2614" y="5796"/>
                    </a:cubicBezTo>
                    <a:cubicBezTo>
                      <a:pt x="2471" y="5787"/>
                      <a:pt x="2204" y="5752"/>
                      <a:pt x="1909" y="5671"/>
                    </a:cubicBezTo>
                    <a:cubicBezTo>
                      <a:pt x="1481" y="5555"/>
                      <a:pt x="1294" y="5422"/>
                      <a:pt x="1240" y="5368"/>
                    </a:cubicBezTo>
                    <a:cubicBezTo>
                      <a:pt x="1240" y="5297"/>
                      <a:pt x="1249" y="5225"/>
                      <a:pt x="1249" y="5154"/>
                    </a:cubicBezTo>
                    <a:cubicBezTo>
                      <a:pt x="1285" y="4663"/>
                      <a:pt x="1321" y="4271"/>
                      <a:pt x="1178" y="3950"/>
                    </a:cubicBezTo>
                    <a:cubicBezTo>
                      <a:pt x="1080" y="3718"/>
                      <a:pt x="1044" y="3566"/>
                      <a:pt x="1071" y="3459"/>
                    </a:cubicBezTo>
                    <a:cubicBezTo>
                      <a:pt x="1285" y="3388"/>
                      <a:pt x="1570" y="3245"/>
                      <a:pt x="1695" y="2951"/>
                    </a:cubicBezTo>
                    <a:cubicBezTo>
                      <a:pt x="1775" y="2754"/>
                      <a:pt x="1811" y="2442"/>
                      <a:pt x="1508" y="2049"/>
                    </a:cubicBezTo>
                    <a:cubicBezTo>
                      <a:pt x="1410" y="1925"/>
                      <a:pt x="1374" y="1818"/>
                      <a:pt x="1383" y="1728"/>
                    </a:cubicBezTo>
                    <a:cubicBezTo>
                      <a:pt x="1419" y="1505"/>
                      <a:pt x="1838" y="1220"/>
                      <a:pt x="1972" y="1131"/>
                    </a:cubicBezTo>
                    <a:cubicBezTo>
                      <a:pt x="2241" y="944"/>
                      <a:pt x="2682" y="868"/>
                      <a:pt x="3015" y="868"/>
                    </a:cubicBezTo>
                    <a:close/>
                    <a:moveTo>
                      <a:pt x="2999" y="1"/>
                    </a:moveTo>
                    <a:cubicBezTo>
                      <a:pt x="2461" y="1"/>
                      <a:pt x="1863" y="154"/>
                      <a:pt x="1481" y="417"/>
                    </a:cubicBezTo>
                    <a:cubicBezTo>
                      <a:pt x="1053" y="702"/>
                      <a:pt x="616" y="1068"/>
                      <a:pt x="527" y="1595"/>
                    </a:cubicBezTo>
                    <a:cubicBezTo>
                      <a:pt x="482" y="1925"/>
                      <a:pt x="580" y="2255"/>
                      <a:pt x="821" y="2576"/>
                    </a:cubicBezTo>
                    <a:cubicBezTo>
                      <a:pt x="839" y="2585"/>
                      <a:pt x="848" y="2603"/>
                      <a:pt x="857" y="2612"/>
                    </a:cubicBezTo>
                    <a:cubicBezTo>
                      <a:pt x="812" y="2629"/>
                      <a:pt x="767" y="2647"/>
                      <a:pt x="723" y="2647"/>
                    </a:cubicBezTo>
                    <a:lnTo>
                      <a:pt x="553" y="2674"/>
                    </a:lnTo>
                    <a:lnTo>
                      <a:pt x="437" y="2817"/>
                    </a:lnTo>
                    <a:cubicBezTo>
                      <a:pt x="0" y="3388"/>
                      <a:pt x="277" y="4039"/>
                      <a:pt x="384" y="4289"/>
                    </a:cubicBezTo>
                    <a:cubicBezTo>
                      <a:pt x="437" y="4414"/>
                      <a:pt x="411" y="4744"/>
                      <a:pt x="393" y="5092"/>
                    </a:cubicBezTo>
                    <a:cubicBezTo>
                      <a:pt x="384" y="5172"/>
                      <a:pt x="375" y="5261"/>
                      <a:pt x="366" y="5359"/>
                    </a:cubicBezTo>
                    <a:cubicBezTo>
                      <a:pt x="357" y="5520"/>
                      <a:pt x="393" y="5761"/>
                      <a:pt x="643" y="6001"/>
                    </a:cubicBezTo>
                    <a:cubicBezTo>
                      <a:pt x="1106" y="6448"/>
                      <a:pt x="2230" y="6671"/>
                      <a:pt x="2703" y="6671"/>
                    </a:cubicBezTo>
                    <a:cubicBezTo>
                      <a:pt x="2739" y="6671"/>
                      <a:pt x="2784" y="6671"/>
                      <a:pt x="2810" y="6662"/>
                    </a:cubicBezTo>
                    <a:cubicBezTo>
                      <a:pt x="3212" y="6617"/>
                      <a:pt x="3390" y="6242"/>
                      <a:pt x="3524" y="5850"/>
                    </a:cubicBezTo>
                    <a:cubicBezTo>
                      <a:pt x="3685" y="6153"/>
                      <a:pt x="3872" y="6448"/>
                      <a:pt x="4148" y="6581"/>
                    </a:cubicBezTo>
                    <a:cubicBezTo>
                      <a:pt x="4261" y="6639"/>
                      <a:pt x="4388" y="6663"/>
                      <a:pt x="4520" y="6663"/>
                    </a:cubicBezTo>
                    <a:cubicBezTo>
                      <a:pt x="4962" y="6663"/>
                      <a:pt x="5464" y="6394"/>
                      <a:pt x="5719" y="6216"/>
                    </a:cubicBezTo>
                    <a:cubicBezTo>
                      <a:pt x="6200" y="5877"/>
                      <a:pt x="6432" y="5466"/>
                      <a:pt x="6388" y="5065"/>
                    </a:cubicBezTo>
                    <a:cubicBezTo>
                      <a:pt x="6325" y="4619"/>
                      <a:pt x="6075" y="4351"/>
                      <a:pt x="5915" y="4173"/>
                    </a:cubicBezTo>
                    <a:cubicBezTo>
                      <a:pt x="5879" y="4137"/>
                      <a:pt x="5826" y="4083"/>
                      <a:pt x="5808" y="4057"/>
                    </a:cubicBezTo>
                    <a:cubicBezTo>
                      <a:pt x="5852" y="3932"/>
                      <a:pt x="6031" y="3825"/>
                      <a:pt x="6236" y="3691"/>
                    </a:cubicBezTo>
                    <a:cubicBezTo>
                      <a:pt x="6379" y="3602"/>
                      <a:pt x="6539" y="3504"/>
                      <a:pt x="6691" y="3379"/>
                    </a:cubicBezTo>
                    <a:cubicBezTo>
                      <a:pt x="6914" y="3200"/>
                      <a:pt x="7021" y="2942"/>
                      <a:pt x="7003" y="2656"/>
                    </a:cubicBezTo>
                    <a:cubicBezTo>
                      <a:pt x="6968" y="2130"/>
                      <a:pt x="6486" y="1568"/>
                      <a:pt x="6031" y="1282"/>
                    </a:cubicBezTo>
                    <a:cubicBezTo>
                      <a:pt x="5795" y="1138"/>
                      <a:pt x="5587" y="1084"/>
                      <a:pt x="5397" y="1084"/>
                    </a:cubicBezTo>
                    <a:cubicBezTo>
                      <a:pt x="5105" y="1084"/>
                      <a:pt x="4856" y="1212"/>
                      <a:pt x="4612" y="1336"/>
                    </a:cubicBezTo>
                    <a:cubicBezTo>
                      <a:pt x="4532" y="1371"/>
                      <a:pt x="4452" y="1407"/>
                      <a:pt x="4372" y="1452"/>
                    </a:cubicBezTo>
                    <a:cubicBezTo>
                      <a:pt x="4345" y="1354"/>
                      <a:pt x="4327" y="1211"/>
                      <a:pt x="4318" y="1122"/>
                    </a:cubicBezTo>
                    <a:cubicBezTo>
                      <a:pt x="4291" y="934"/>
                      <a:pt x="4264" y="747"/>
                      <a:pt x="4211" y="586"/>
                    </a:cubicBezTo>
                    <a:cubicBezTo>
                      <a:pt x="4148" y="426"/>
                      <a:pt x="4006" y="203"/>
                      <a:pt x="3631" y="87"/>
                    </a:cubicBezTo>
                    <a:cubicBezTo>
                      <a:pt x="3445" y="28"/>
                      <a:pt x="3227" y="1"/>
                      <a:pt x="2999" y="1"/>
                    </a:cubicBezTo>
                    <a:close/>
                  </a:path>
                </a:pathLst>
              </a:custGeom>
              <a:solidFill>
                <a:srgbClr val="4A9E4A"/>
              </a:solidFill>
              <a:ln w="19050" cap="flat" cmpd="sng">
                <a:solidFill>
                  <a:srgbClr val="481F1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782" name="Google Shape;782;p27"/>
              <p:cNvGrpSpPr/>
              <p:nvPr/>
            </p:nvGrpSpPr>
            <p:grpSpPr>
              <a:xfrm rot="-4424905">
                <a:off x="1750308" y="1433439"/>
                <a:ext cx="308956" cy="262438"/>
                <a:chOff x="9520904" y="1806552"/>
                <a:chExt cx="446838" cy="379559"/>
              </a:xfrm>
            </p:grpSpPr>
            <p:sp>
              <p:nvSpPr>
                <p:cNvPr id="783" name="Google Shape;783;p27"/>
                <p:cNvSpPr/>
                <p:nvPr/>
              </p:nvSpPr>
              <p:spPr>
                <a:xfrm>
                  <a:off x="9539645" y="1824204"/>
                  <a:ext cx="398312" cy="3443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22" h="4428" extrusionOk="0">
                      <a:moveTo>
                        <a:pt x="3081" y="1"/>
                      </a:moveTo>
                      <a:cubicBezTo>
                        <a:pt x="2821" y="1"/>
                        <a:pt x="2507" y="88"/>
                        <a:pt x="2186" y="381"/>
                      </a:cubicBezTo>
                      <a:cubicBezTo>
                        <a:pt x="2128" y="431"/>
                        <a:pt x="2057" y="456"/>
                        <a:pt x="1987" y="456"/>
                      </a:cubicBezTo>
                      <a:cubicBezTo>
                        <a:pt x="1908" y="456"/>
                        <a:pt x="1829" y="424"/>
                        <a:pt x="1767" y="363"/>
                      </a:cubicBezTo>
                      <a:lnTo>
                        <a:pt x="1571" y="185"/>
                      </a:lnTo>
                      <a:cubicBezTo>
                        <a:pt x="1512" y="125"/>
                        <a:pt x="1434" y="96"/>
                        <a:pt x="1357" y="96"/>
                      </a:cubicBezTo>
                      <a:cubicBezTo>
                        <a:pt x="1271" y="96"/>
                        <a:pt x="1186" y="132"/>
                        <a:pt x="1125" y="202"/>
                      </a:cubicBezTo>
                      <a:lnTo>
                        <a:pt x="117" y="1389"/>
                      </a:lnTo>
                      <a:cubicBezTo>
                        <a:pt x="1" y="1523"/>
                        <a:pt x="27" y="1728"/>
                        <a:pt x="170" y="1835"/>
                      </a:cubicBezTo>
                      <a:lnTo>
                        <a:pt x="447" y="2040"/>
                      </a:lnTo>
                      <a:cubicBezTo>
                        <a:pt x="572" y="2138"/>
                        <a:pt x="607" y="2326"/>
                        <a:pt x="518" y="2459"/>
                      </a:cubicBezTo>
                      <a:cubicBezTo>
                        <a:pt x="304" y="2789"/>
                        <a:pt x="81" y="3432"/>
                        <a:pt x="857" y="4092"/>
                      </a:cubicBezTo>
                      <a:cubicBezTo>
                        <a:pt x="1140" y="4334"/>
                        <a:pt x="1439" y="4428"/>
                        <a:pt x="1733" y="4428"/>
                      </a:cubicBezTo>
                      <a:cubicBezTo>
                        <a:pt x="2599" y="4428"/>
                        <a:pt x="3421" y="3611"/>
                        <a:pt x="3640" y="3351"/>
                      </a:cubicBezTo>
                      <a:cubicBezTo>
                        <a:pt x="3935" y="3012"/>
                        <a:pt x="5121" y="1398"/>
                        <a:pt x="3756" y="202"/>
                      </a:cubicBezTo>
                      <a:cubicBezTo>
                        <a:pt x="3739" y="193"/>
                        <a:pt x="3730" y="185"/>
                        <a:pt x="3712" y="176"/>
                      </a:cubicBezTo>
                      <a:cubicBezTo>
                        <a:pt x="3638" y="131"/>
                        <a:pt x="3400" y="1"/>
                        <a:pt x="308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4" name="Google Shape;784;p27"/>
                <p:cNvSpPr/>
                <p:nvPr/>
              </p:nvSpPr>
              <p:spPr>
                <a:xfrm>
                  <a:off x="9520904" y="1806552"/>
                  <a:ext cx="446838" cy="3795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46" h="4881" extrusionOk="0">
                      <a:moveTo>
                        <a:pt x="3322" y="448"/>
                      </a:moveTo>
                      <a:cubicBezTo>
                        <a:pt x="3568" y="448"/>
                        <a:pt x="3756" y="546"/>
                        <a:pt x="3837" y="599"/>
                      </a:cubicBezTo>
                      <a:cubicBezTo>
                        <a:pt x="3837" y="599"/>
                        <a:pt x="3846" y="599"/>
                        <a:pt x="3846" y="608"/>
                      </a:cubicBezTo>
                      <a:cubicBezTo>
                        <a:pt x="5086" y="1687"/>
                        <a:pt x="3953" y="3150"/>
                        <a:pt x="3712" y="3436"/>
                      </a:cubicBezTo>
                      <a:cubicBezTo>
                        <a:pt x="3698" y="3450"/>
                        <a:pt x="2848" y="4425"/>
                        <a:pt x="1971" y="4425"/>
                      </a:cubicBezTo>
                      <a:cubicBezTo>
                        <a:pt x="1723" y="4425"/>
                        <a:pt x="1474" y="4347"/>
                        <a:pt x="1241" y="4149"/>
                      </a:cubicBezTo>
                      <a:cubicBezTo>
                        <a:pt x="750" y="3730"/>
                        <a:pt x="652" y="3275"/>
                        <a:pt x="946" y="2811"/>
                      </a:cubicBezTo>
                      <a:cubicBezTo>
                        <a:pt x="1098" y="2570"/>
                        <a:pt x="1045" y="2258"/>
                        <a:pt x="822" y="2089"/>
                      </a:cubicBezTo>
                      <a:lnTo>
                        <a:pt x="545" y="1884"/>
                      </a:lnTo>
                      <a:cubicBezTo>
                        <a:pt x="518" y="1866"/>
                        <a:pt x="509" y="1839"/>
                        <a:pt x="509" y="1830"/>
                      </a:cubicBezTo>
                      <a:cubicBezTo>
                        <a:pt x="509" y="1812"/>
                        <a:pt x="509" y="1785"/>
                        <a:pt x="527" y="1768"/>
                      </a:cubicBezTo>
                      <a:lnTo>
                        <a:pt x="1544" y="581"/>
                      </a:lnTo>
                      <a:cubicBezTo>
                        <a:pt x="1562" y="554"/>
                        <a:pt x="1589" y="554"/>
                        <a:pt x="1598" y="554"/>
                      </a:cubicBezTo>
                      <a:cubicBezTo>
                        <a:pt x="1616" y="554"/>
                        <a:pt x="1633" y="554"/>
                        <a:pt x="1660" y="572"/>
                      </a:cubicBezTo>
                      <a:lnTo>
                        <a:pt x="1847" y="759"/>
                      </a:lnTo>
                      <a:cubicBezTo>
                        <a:pt x="1951" y="859"/>
                        <a:pt x="2085" y="908"/>
                        <a:pt x="2218" y="908"/>
                      </a:cubicBezTo>
                      <a:cubicBezTo>
                        <a:pt x="2348" y="908"/>
                        <a:pt x="2478" y="861"/>
                        <a:pt x="2579" y="768"/>
                      </a:cubicBezTo>
                      <a:cubicBezTo>
                        <a:pt x="2849" y="523"/>
                        <a:pt x="3108" y="448"/>
                        <a:pt x="3322" y="448"/>
                      </a:cubicBezTo>
                      <a:close/>
                      <a:moveTo>
                        <a:pt x="3317" y="0"/>
                      </a:moveTo>
                      <a:cubicBezTo>
                        <a:pt x="3011" y="0"/>
                        <a:pt x="2645" y="101"/>
                        <a:pt x="2276" y="438"/>
                      </a:cubicBezTo>
                      <a:cubicBezTo>
                        <a:pt x="2261" y="450"/>
                        <a:pt x="2244" y="454"/>
                        <a:pt x="2227" y="454"/>
                      </a:cubicBezTo>
                      <a:cubicBezTo>
                        <a:pt x="2204" y="454"/>
                        <a:pt x="2180" y="445"/>
                        <a:pt x="2160" y="429"/>
                      </a:cubicBezTo>
                      <a:lnTo>
                        <a:pt x="1972" y="251"/>
                      </a:lnTo>
                      <a:cubicBezTo>
                        <a:pt x="1873" y="152"/>
                        <a:pt x="1743" y="98"/>
                        <a:pt x="1603" y="98"/>
                      </a:cubicBezTo>
                      <a:cubicBezTo>
                        <a:pt x="1593" y="98"/>
                        <a:pt x="1582" y="99"/>
                        <a:pt x="1571" y="99"/>
                      </a:cubicBezTo>
                      <a:cubicBezTo>
                        <a:pt x="1428" y="108"/>
                        <a:pt x="1285" y="180"/>
                        <a:pt x="1196" y="287"/>
                      </a:cubicBezTo>
                      <a:lnTo>
                        <a:pt x="188" y="1473"/>
                      </a:lnTo>
                      <a:cubicBezTo>
                        <a:pt x="90" y="1580"/>
                        <a:pt x="45" y="1732"/>
                        <a:pt x="63" y="1875"/>
                      </a:cubicBezTo>
                      <a:cubicBezTo>
                        <a:pt x="81" y="2026"/>
                        <a:pt x="152" y="2160"/>
                        <a:pt x="268" y="2249"/>
                      </a:cubicBezTo>
                      <a:lnTo>
                        <a:pt x="554" y="2454"/>
                      </a:lnTo>
                      <a:cubicBezTo>
                        <a:pt x="581" y="2481"/>
                        <a:pt x="590" y="2526"/>
                        <a:pt x="572" y="2562"/>
                      </a:cubicBezTo>
                      <a:cubicBezTo>
                        <a:pt x="367" y="2874"/>
                        <a:pt x="1" y="3686"/>
                        <a:pt x="946" y="4497"/>
                      </a:cubicBezTo>
                      <a:cubicBezTo>
                        <a:pt x="1277" y="4774"/>
                        <a:pt x="1624" y="4881"/>
                        <a:pt x="1963" y="4881"/>
                      </a:cubicBezTo>
                      <a:cubicBezTo>
                        <a:pt x="2811" y="4881"/>
                        <a:pt x="3641" y="4212"/>
                        <a:pt x="4051" y="3730"/>
                      </a:cubicBezTo>
                      <a:cubicBezTo>
                        <a:pt x="4229" y="3525"/>
                        <a:pt x="5746" y="1652"/>
                        <a:pt x="4140" y="260"/>
                      </a:cubicBezTo>
                      <a:cubicBezTo>
                        <a:pt x="4122" y="242"/>
                        <a:pt x="4096" y="224"/>
                        <a:pt x="4078" y="206"/>
                      </a:cubicBezTo>
                      <a:cubicBezTo>
                        <a:pt x="3989" y="157"/>
                        <a:pt x="3699" y="0"/>
                        <a:pt x="331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5" name="Google Shape;785;p27"/>
                <p:cNvSpPr/>
                <p:nvPr/>
              </p:nvSpPr>
              <p:spPr>
                <a:xfrm>
                  <a:off x="9554265" y="1965576"/>
                  <a:ext cx="117970" cy="1171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7" h="1507" extrusionOk="0">
                      <a:moveTo>
                        <a:pt x="705" y="811"/>
                      </a:moveTo>
                      <a:lnTo>
                        <a:pt x="1017" y="1025"/>
                      </a:lnTo>
                      <a:cubicBezTo>
                        <a:pt x="978" y="1040"/>
                        <a:pt x="938" y="1048"/>
                        <a:pt x="899" y="1048"/>
                      </a:cubicBezTo>
                      <a:cubicBezTo>
                        <a:pt x="823" y="1048"/>
                        <a:pt x="749" y="1018"/>
                        <a:pt x="678" y="954"/>
                      </a:cubicBezTo>
                      <a:cubicBezTo>
                        <a:pt x="642" y="918"/>
                        <a:pt x="651" y="873"/>
                        <a:pt x="705" y="811"/>
                      </a:cubicBezTo>
                      <a:close/>
                      <a:moveTo>
                        <a:pt x="252" y="1"/>
                      </a:moveTo>
                      <a:cubicBezTo>
                        <a:pt x="183" y="1"/>
                        <a:pt x="114" y="33"/>
                        <a:pt x="71" y="97"/>
                      </a:cubicBezTo>
                      <a:cubicBezTo>
                        <a:pt x="0" y="204"/>
                        <a:pt x="27" y="338"/>
                        <a:pt x="125" y="409"/>
                      </a:cubicBezTo>
                      <a:lnTo>
                        <a:pt x="330" y="552"/>
                      </a:lnTo>
                      <a:cubicBezTo>
                        <a:pt x="107" y="855"/>
                        <a:pt x="223" y="1150"/>
                        <a:pt x="366" y="1293"/>
                      </a:cubicBezTo>
                      <a:cubicBezTo>
                        <a:pt x="535" y="1435"/>
                        <a:pt x="714" y="1507"/>
                        <a:pt x="901" y="1507"/>
                      </a:cubicBezTo>
                      <a:cubicBezTo>
                        <a:pt x="1035" y="1507"/>
                        <a:pt x="1169" y="1462"/>
                        <a:pt x="1303" y="1391"/>
                      </a:cubicBezTo>
                      <a:cubicBezTo>
                        <a:pt x="1427" y="1319"/>
                        <a:pt x="1499" y="1194"/>
                        <a:pt x="1508" y="1052"/>
                      </a:cubicBezTo>
                      <a:cubicBezTo>
                        <a:pt x="1517" y="909"/>
                        <a:pt x="1445" y="775"/>
                        <a:pt x="1329" y="686"/>
                      </a:cubicBezTo>
                      <a:lnTo>
                        <a:pt x="384" y="44"/>
                      </a:lnTo>
                      <a:cubicBezTo>
                        <a:pt x="344" y="15"/>
                        <a:pt x="298" y="1"/>
                        <a:pt x="25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6" name="Google Shape;786;p27"/>
                <p:cNvSpPr/>
                <p:nvPr/>
              </p:nvSpPr>
              <p:spPr>
                <a:xfrm>
                  <a:off x="9659714" y="1836879"/>
                  <a:ext cx="131889" cy="104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6" h="1342" extrusionOk="0">
                      <a:moveTo>
                        <a:pt x="967" y="487"/>
                      </a:moveTo>
                      <a:cubicBezTo>
                        <a:pt x="988" y="487"/>
                        <a:pt x="1011" y="494"/>
                        <a:pt x="1035" y="512"/>
                      </a:cubicBezTo>
                      <a:cubicBezTo>
                        <a:pt x="1151" y="619"/>
                        <a:pt x="1195" y="726"/>
                        <a:pt x="1160" y="851"/>
                      </a:cubicBezTo>
                      <a:lnTo>
                        <a:pt x="865" y="539"/>
                      </a:lnTo>
                      <a:cubicBezTo>
                        <a:pt x="889" y="515"/>
                        <a:pt x="925" y="487"/>
                        <a:pt x="967" y="487"/>
                      </a:cubicBezTo>
                      <a:close/>
                      <a:moveTo>
                        <a:pt x="255" y="0"/>
                      </a:moveTo>
                      <a:cubicBezTo>
                        <a:pt x="198" y="0"/>
                        <a:pt x="142" y="23"/>
                        <a:pt x="98" y="66"/>
                      </a:cubicBezTo>
                      <a:cubicBezTo>
                        <a:pt x="9" y="155"/>
                        <a:pt x="0" y="298"/>
                        <a:pt x="89" y="387"/>
                      </a:cubicBezTo>
                      <a:lnTo>
                        <a:pt x="883" y="1208"/>
                      </a:lnTo>
                      <a:cubicBezTo>
                        <a:pt x="964" y="1297"/>
                        <a:pt x="1071" y="1342"/>
                        <a:pt x="1178" y="1342"/>
                      </a:cubicBezTo>
                      <a:cubicBezTo>
                        <a:pt x="1204" y="1342"/>
                        <a:pt x="1240" y="1342"/>
                        <a:pt x="1267" y="1333"/>
                      </a:cubicBezTo>
                      <a:cubicBezTo>
                        <a:pt x="1401" y="1306"/>
                        <a:pt x="1517" y="1208"/>
                        <a:pt x="1570" y="1074"/>
                      </a:cubicBezTo>
                      <a:cubicBezTo>
                        <a:pt x="1695" y="744"/>
                        <a:pt x="1606" y="414"/>
                        <a:pt x="1329" y="173"/>
                      </a:cubicBezTo>
                      <a:cubicBezTo>
                        <a:pt x="1313" y="156"/>
                        <a:pt x="1162" y="38"/>
                        <a:pt x="960" y="38"/>
                      </a:cubicBezTo>
                      <a:cubicBezTo>
                        <a:pt x="946" y="38"/>
                        <a:pt x="933" y="38"/>
                        <a:pt x="919" y="39"/>
                      </a:cubicBezTo>
                      <a:cubicBezTo>
                        <a:pt x="821" y="48"/>
                        <a:pt x="687" y="84"/>
                        <a:pt x="553" y="209"/>
                      </a:cubicBezTo>
                      <a:lnTo>
                        <a:pt x="419" y="75"/>
                      </a:lnTo>
                      <a:cubicBezTo>
                        <a:pt x="374" y="25"/>
                        <a:pt x="314" y="0"/>
                        <a:pt x="25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787" name="Google Shape;787;p27"/>
              <p:cNvSpPr/>
              <p:nvPr/>
            </p:nvSpPr>
            <p:spPr>
              <a:xfrm>
                <a:off x="1469623" y="1535466"/>
                <a:ext cx="148728" cy="148237"/>
              </a:xfrm>
              <a:custGeom>
                <a:avLst/>
                <a:gdLst/>
                <a:ahLst/>
                <a:cxnLst/>
                <a:rect l="l" t="t" r="r" b="b"/>
                <a:pathLst>
                  <a:path w="2766" h="2757" extrusionOk="0">
                    <a:moveTo>
                      <a:pt x="1383" y="652"/>
                    </a:moveTo>
                    <a:cubicBezTo>
                      <a:pt x="1784" y="652"/>
                      <a:pt x="2106" y="982"/>
                      <a:pt x="2106" y="1383"/>
                    </a:cubicBezTo>
                    <a:cubicBezTo>
                      <a:pt x="2106" y="1776"/>
                      <a:pt x="1784" y="2106"/>
                      <a:pt x="1383" y="2106"/>
                    </a:cubicBezTo>
                    <a:cubicBezTo>
                      <a:pt x="981" y="2106"/>
                      <a:pt x="660" y="1776"/>
                      <a:pt x="660" y="1383"/>
                    </a:cubicBezTo>
                    <a:cubicBezTo>
                      <a:pt x="660" y="982"/>
                      <a:pt x="981" y="652"/>
                      <a:pt x="1383" y="652"/>
                    </a:cubicBezTo>
                    <a:close/>
                    <a:moveTo>
                      <a:pt x="1383" y="0"/>
                    </a:moveTo>
                    <a:cubicBezTo>
                      <a:pt x="625" y="0"/>
                      <a:pt x="0" y="616"/>
                      <a:pt x="0" y="1383"/>
                    </a:cubicBezTo>
                    <a:cubicBezTo>
                      <a:pt x="0" y="2141"/>
                      <a:pt x="625" y="2757"/>
                      <a:pt x="1383" y="2757"/>
                    </a:cubicBezTo>
                    <a:cubicBezTo>
                      <a:pt x="2141" y="2757"/>
                      <a:pt x="2766" y="2141"/>
                      <a:pt x="2766" y="1383"/>
                    </a:cubicBezTo>
                    <a:cubicBezTo>
                      <a:pt x="2766" y="616"/>
                      <a:pt x="2141" y="0"/>
                      <a:pt x="138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788" name="Google Shape;788;p27"/>
              <p:cNvGrpSpPr/>
              <p:nvPr/>
            </p:nvGrpSpPr>
            <p:grpSpPr>
              <a:xfrm rot="-7593699">
                <a:off x="1777607" y="1963434"/>
                <a:ext cx="308975" cy="262454"/>
                <a:chOff x="9520904" y="1806552"/>
                <a:chExt cx="446838" cy="379559"/>
              </a:xfrm>
            </p:grpSpPr>
            <p:sp>
              <p:nvSpPr>
                <p:cNvPr id="789" name="Google Shape;789;p27"/>
                <p:cNvSpPr/>
                <p:nvPr/>
              </p:nvSpPr>
              <p:spPr>
                <a:xfrm>
                  <a:off x="9539645" y="1824204"/>
                  <a:ext cx="398312" cy="3443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22" h="4428" extrusionOk="0">
                      <a:moveTo>
                        <a:pt x="3081" y="1"/>
                      </a:moveTo>
                      <a:cubicBezTo>
                        <a:pt x="2821" y="1"/>
                        <a:pt x="2507" y="88"/>
                        <a:pt x="2186" y="381"/>
                      </a:cubicBezTo>
                      <a:cubicBezTo>
                        <a:pt x="2128" y="431"/>
                        <a:pt x="2057" y="456"/>
                        <a:pt x="1987" y="456"/>
                      </a:cubicBezTo>
                      <a:cubicBezTo>
                        <a:pt x="1908" y="456"/>
                        <a:pt x="1829" y="424"/>
                        <a:pt x="1767" y="363"/>
                      </a:cubicBezTo>
                      <a:lnTo>
                        <a:pt x="1571" y="185"/>
                      </a:lnTo>
                      <a:cubicBezTo>
                        <a:pt x="1512" y="125"/>
                        <a:pt x="1434" y="96"/>
                        <a:pt x="1357" y="96"/>
                      </a:cubicBezTo>
                      <a:cubicBezTo>
                        <a:pt x="1271" y="96"/>
                        <a:pt x="1186" y="132"/>
                        <a:pt x="1125" y="202"/>
                      </a:cubicBezTo>
                      <a:lnTo>
                        <a:pt x="117" y="1389"/>
                      </a:lnTo>
                      <a:cubicBezTo>
                        <a:pt x="1" y="1523"/>
                        <a:pt x="27" y="1728"/>
                        <a:pt x="170" y="1835"/>
                      </a:cubicBezTo>
                      <a:lnTo>
                        <a:pt x="447" y="2040"/>
                      </a:lnTo>
                      <a:cubicBezTo>
                        <a:pt x="572" y="2138"/>
                        <a:pt x="607" y="2326"/>
                        <a:pt x="518" y="2459"/>
                      </a:cubicBezTo>
                      <a:cubicBezTo>
                        <a:pt x="304" y="2789"/>
                        <a:pt x="81" y="3432"/>
                        <a:pt x="857" y="4092"/>
                      </a:cubicBezTo>
                      <a:cubicBezTo>
                        <a:pt x="1140" y="4334"/>
                        <a:pt x="1439" y="4428"/>
                        <a:pt x="1733" y="4428"/>
                      </a:cubicBezTo>
                      <a:cubicBezTo>
                        <a:pt x="2599" y="4428"/>
                        <a:pt x="3421" y="3611"/>
                        <a:pt x="3640" y="3351"/>
                      </a:cubicBezTo>
                      <a:cubicBezTo>
                        <a:pt x="3935" y="3012"/>
                        <a:pt x="5121" y="1398"/>
                        <a:pt x="3756" y="202"/>
                      </a:cubicBezTo>
                      <a:cubicBezTo>
                        <a:pt x="3739" y="193"/>
                        <a:pt x="3730" y="185"/>
                        <a:pt x="3712" y="176"/>
                      </a:cubicBezTo>
                      <a:cubicBezTo>
                        <a:pt x="3638" y="131"/>
                        <a:pt x="3400" y="1"/>
                        <a:pt x="308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0" name="Google Shape;790;p27"/>
                <p:cNvSpPr/>
                <p:nvPr/>
              </p:nvSpPr>
              <p:spPr>
                <a:xfrm>
                  <a:off x="9520904" y="1806552"/>
                  <a:ext cx="446838" cy="3795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46" h="4881" extrusionOk="0">
                      <a:moveTo>
                        <a:pt x="3322" y="448"/>
                      </a:moveTo>
                      <a:cubicBezTo>
                        <a:pt x="3568" y="448"/>
                        <a:pt x="3756" y="546"/>
                        <a:pt x="3837" y="599"/>
                      </a:cubicBezTo>
                      <a:cubicBezTo>
                        <a:pt x="3837" y="599"/>
                        <a:pt x="3846" y="599"/>
                        <a:pt x="3846" y="608"/>
                      </a:cubicBezTo>
                      <a:cubicBezTo>
                        <a:pt x="5086" y="1687"/>
                        <a:pt x="3953" y="3150"/>
                        <a:pt x="3712" y="3436"/>
                      </a:cubicBezTo>
                      <a:cubicBezTo>
                        <a:pt x="3698" y="3450"/>
                        <a:pt x="2848" y="4425"/>
                        <a:pt x="1971" y="4425"/>
                      </a:cubicBezTo>
                      <a:cubicBezTo>
                        <a:pt x="1723" y="4425"/>
                        <a:pt x="1474" y="4347"/>
                        <a:pt x="1241" y="4149"/>
                      </a:cubicBezTo>
                      <a:cubicBezTo>
                        <a:pt x="750" y="3730"/>
                        <a:pt x="652" y="3275"/>
                        <a:pt x="946" y="2811"/>
                      </a:cubicBezTo>
                      <a:cubicBezTo>
                        <a:pt x="1098" y="2570"/>
                        <a:pt x="1045" y="2258"/>
                        <a:pt x="822" y="2089"/>
                      </a:cubicBezTo>
                      <a:lnTo>
                        <a:pt x="545" y="1884"/>
                      </a:lnTo>
                      <a:cubicBezTo>
                        <a:pt x="518" y="1866"/>
                        <a:pt x="509" y="1839"/>
                        <a:pt x="509" y="1830"/>
                      </a:cubicBezTo>
                      <a:cubicBezTo>
                        <a:pt x="509" y="1812"/>
                        <a:pt x="509" y="1785"/>
                        <a:pt x="527" y="1768"/>
                      </a:cubicBezTo>
                      <a:lnTo>
                        <a:pt x="1544" y="581"/>
                      </a:lnTo>
                      <a:cubicBezTo>
                        <a:pt x="1562" y="554"/>
                        <a:pt x="1589" y="554"/>
                        <a:pt x="1598" y="554"/>
                      </a:cubicBezTo>
                      <a:cubicBezTo>
                        <a:pt x="1616" y="554"/>
                        <a:pt x="1633" y="554"/>
                        <a:pt x="1660" y="572"/>
                      </a:cubicBezTo>
                      <a:lnTo>
                        <a:pt x="1847" y="759"/>
                      </a:lnTo>
                      <a:cubicBezTo>
                        <a:pt x="1951" y="859"/>
                        <a:pt x="2085" y="908"/>
                        <a:pt x="2218" y="908"/>
                      </a:cubicBezTo>
                      <a:cubicBezTo>
                        <a:pt x="2348" y="908"/>
                        <a:pt x="2478" y="861"/>
                        <a:pt x="2579" y="768"/>
                      </a:cubicBezTo>
                      <a:cubicBezTo>
                        <a:pt x="2849" y="523"/>
                        <a:pt x="3108" y="448"/>
                        <a:pt x="3322" y="448"/>
                      </a:cubicBezTo>
                      <a:close/>
                      <a:moveTo>
                        <a:pt x="3317" y="0"/>
                      </a:moveTo>
                      <a:cubicBezTo>
                        <a:pt x="3011" y="0"/>
                        <a:pt x="2645" y="101"/>
                        <a:pt x="2276" y="438"/>
                      </a:cubicBezTo>
                      <a:cubicBezTo>
                        <a:pt x="2261" y="450"/>
                        <a:pt x="2244" y="454"/>
                        <a:pt x="2227" y="454"/>
                      </a:cubicBezTo>
                      <a:cubicBezTo>
                        <a:pt x="2204" y="454"/>
                        <a:pt x="2180" y="445"/>
                        <a:pt x="2160" y="429"/>
                      </a:cubicBezTo>
                      <a:lnTo>
                        <a:pt x="1972" y="251"/>
                      </a:lnTo>
                      <a:cubicBezTo>
                        <a:pt x="1873" y="152"/>
                        <a:pt x="1743" y="98"/>
                        <a:pt x="1603" y="98"/>
                      </a:cubicBezTo>
                      <a:cubicBezTo>
                        <a:pt x="1593" y="98"/>
                        <a:pt x="1582" y="99"/>
                        <a:pt x="1571" y="99"/>
                      </a:cubicBezTo>
                      <a:cubicBezTo>
                        <a:pt x="1428" y="108"/>
                        <a:pt x="1285" y="180"/>
                        <a:pt x="1196" y="287"/>
                      </a:cubicBezTo>
                      <a:lnTo>
                        <a:pt x="188" y="1473"/>
                      </a:lnTo>
                      <a:cubicBezTo>
                        <a:pt x="90" y="1580"/>
                        <a:pt x="45" y="1732"/>
                        <a:pt x="63" y="1875"/>
                      </a:cubicBezTo>
                      <a:cubicBezTo>
                        <a:pt x="81" y="2026"/>
                        <a:pt x="152" y="2160"/>
                        <a:pt x="268" y="2249"/>
                      </a:cubicBezTo>
                      <a:lnTo>
                        <a:pt x="554" y="2454"/>
                      </a:lnTo>
                      <a:cubicBezTo>
                        <a:pt x="581" y="2481"/>
                        <a:pt x="590" y="2526"/>
                        <a:pt x="572" y="2562"/>
                      </a:cubicBezTo>
                      <a:cubicBezTo>
                        <a:pt x="367" y="2874"/>
                        <a:pt x="1" y="3686"/>
                        <a:pt x="946" y="4497"/>
                      </a:cubicBezTo>
                      <a:cubicBezTo>
                        <a:pt x="1277" y="4774"/>
                        <a:pt x="1624" y="4881"/>
                        <a:pt x="1963" y="4881"/>
                      </a:cubicBezTo>
                      <a:cubicBezTo>
                        <a:pt x="2811" y="4881"/>
                        <a:pt x="3641" y="4212"/>
                        <a:pt x="4051" y="3730"/>
                      </a:cubicBezTo>
                      <a:cubicBezTo>
                        <a:pt x="4229" y="3525"/>
                        <a:pt x="5746" y="1652"/>
                        <a:pt x="4140" y="260"/>
                      </a:cubicBezTo>
                      <a:cubicBezTo>
                        <a:pt x="4122" y="242"/>
                        <a:pt x="4096" y="224"/>
                        <a:pt x="4078" y="206"/>
                      </a:cubicBezTo>
                      <a:cubicBezTo>
                        <a:pt x="3989" y="157"/>
                        <a:pt x="3699" y="0"/>
                        <a:pt x="331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1" name="Google Shape;791;p27"/>
                <p:cNvSpPr/>
                <p:nvPr/>
              </p:nvSpPr>
              <p:spPr>
                <a:xfrm>
                  <a:off x="9554265" y="1965576"/>
                  <a:ext cx="117970" cy="1171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7" h="1507" extrusionOk="0">
                      <a:moveTo>
                        <a:pt x="705" y="811"/>
                      </a:moveTo>
                      <a:lnTo>
                        <a:pt x="1017" y="1025"/>
                      </a:lnTo>
                      <a:cubicBezTo>
                        <a:pt x="978" y="1040"/>
                        <a:pt x="938" y="1048"/>
                        <a:pt x="899" y="1048"/>
                      </a:cubicBezTo>
                      <a:cubicBezTo>
                        <a:pt x="823" y="1048"/>
                        <a:pt x="749" y="1018"/>
                        <a:pt x="678" y="954"/>
                      </a:cubicBezTo>
                      <a:cubicBezTo>
                        <a:pt x="642" y="918"/>
                        <a:pt x="651" y="873"/>
                        <a:pt x="705" y="811"/>
                      </a:cubicBezTo>
                      <a:close/>
                      <a:moveTo>
                        <a:pt x="252" y="1"/>
                      </a:moveTo>
                      <a:cubicBezTo>
                        <a:pt x="183" y="1"/>
                        <a:pt x="114" y="33"/>
                        <a:pt x="71" y="97"/>
                      </a:cubicBezTo>
                      <a:cubicBezTo>
                        <a:pt x="0" y="204"/>
                        <a:pt x="27" y="338"/>
                        <a:pt x="125" y="409"/>
                      </a:cubicBezTo>
                      <a:lnTo>
                        <a:pt x="330" y="552"/>
                      </a:lnTo>
                      <a:cubicBezTo>
                        <a:pt x="107" y="855"/>
                        <a:pt x="223" y="1150"/>
                        <a:pt x="366" y="1293"/>
                      </a:cubicBezTo>
                      <a:cubicBezTo>
                        <a:pt x="535" y="1435"/>
                        <a:pt x="714" y="1507"/>
                        <a:pt x="901" y="1507"/>
                      </a:cubicBezTo>
                      <a:cubicBezTo>
                        <a:pt x="1035" y="1507"/>
                        <a:pt x="1169" y="1462"/>
                        <a:pt x="1303" y="1391"/>
                      </a:cubicBezTo>
                      <a:cubicBezTo>
                        <a:pt x="1427" y="1319"/>
                        <a:pt x="1499" y="1194"/>
                        <a:pt x="1508" y="1052"/>
                      </a:cubicBezTo>
                      <a:cubicBezTo>
                        <a:pt x="1517" y="909"/>
                        <a:pt x="1445" y="775"/>
                        <a:pt x="1329" y="686"/>
                      </a:cubicBezTo>
                      <a:lnTo>
                        <a:pt x="384" y="44"/>
                      </a:lnTo>
                      <a:cubicBezTo>
                        <a:pt x="344" y="15"/>
                        <a:pt x="298" y="1"/>
                        <a:pt x="25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2" name="Google Shape;792;p27"/>
                <p:cNvSpPr/>
                <p:nvPr/>
              </p:nvSpPr>
              <p:spPr>
                <a:xfrm>
                  <a:off x="9659714" y="1836879"/>
                  <a:ext cx="131889" cy="104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6" h="1342" extrusionOk="0">
                      <a:moveTo>
                        <a:pt x="967" y="487"/>
                      </a:moveTo>
                      <a:cubicBezTo>
                        <a:pt x="988" y="487"/>
                        <a:pt x="1011" y="494"/>
                        <a:pt x="1035" y="512"/>
                      </a:cubicBezTo>
                      <a:cubicBezTo>
                        <a:pt x="1151" y="619"/>
                        <a:pt x="1195" y="726"/>
                        <a:pt x="1160" y="851"/>
                      </a:cubicBezTo>
                      <a:lnTo>
                        <a:pt x="865" y="539"/>
                      </a:lnTo>
                      <a:cubicBezTo>
                        <a:pt x="889" y="515"/>
                        <a:pt x="925" y="487"/>
                        <a:pt x="967" y="487"/>
                      </a:cubicBezTo>
                      <a:close/>
                      <a:moveTo>
                        <a:pt x="255" y="0"/>
                      </a:moveTo>
                      <a:cubicBezTo>
                        <a:pt x="198" y="0"/>
                        <a:pt x="142" y="23"/>
                        <a:pt x="98" y="66"/>
                      </a:cubicBezTo>
                      <a:cubicBezTo>
                        <a:pt x="9" y="155"/>
                        <a:pt x="0" y="298"/>
                        <a:pt x="89" y="387"/>
                      </a:cubicBezTo>
                      <a:lnTo>
                        <a:pt x="883" y="1208"/>
                      </a:lnTo>
                      <a:cubicBezTo>
                        <a:pt x="964" y="1297"/>
                        <a:pt x="1071" y="1342"/>
                        <a:pt x="1178" y="1342"/>
                      </a:cubicBezTo>
                      <a:cubicBezTo>
                        <a:pt x="1204" y="1342"/>
                        <a:pt x="1240" y="1342"/>
                        <a:pt x="1267" y="1333"/>
                      </a:cubicBezTo>
                      <a:cubicBezTo>
                        <a:pt x="1401" y="1306"/>
                        <a:pt x="1517" y="1208"/>
                        <a:pt x="1570" y="1074"/>
                      </a:cubicBezTo>
                      <a:cubicBezTo>
                        <a:pt x="1695" y="744"/>
                        <a:pt x="1606" y="414"/>
                        <a:pt x="1329" y="173"/>
                      </a:cubicBezTo>
                      <a:cubicBezTo>
                        <a:pt x="1313" y="156"/>
                        <a:pt x="1162" y="38"/>
                        <a:pt x="960" y="38"/>
                      </a:cubicBezTo>
                      <a:cubicBezTo>
                        <a:pt x="946" y="38"/>
                        <a:pt x="933" y="38"/>
                        <a:pt x="919" y="39"/>
                      </a:cubicBezTo>
                      <a:cubicBezTo>
                        <a:pt x="821" y="48"/>
                        <a:pt x="687" y="84"/>
                        <a:pt x="553" y="209"/>
                      </a:cubicBezTo>
                      <a:lnTo>
                        <a:pt x="419" y="75"/>
                      </a:lnTo>
                      <a:cubicBezTo>
                        <a:pt x="374" y="25"/>
                        <a:pt x="314" y="0"/>
                        <a:pt x="25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793" name="Google Shape;793;p27"/>
              <p:cNvSpPr/>
              <p:nvPr/>
            </p:nvSpPr>
            <p:spPr>
              <a:xfrm>
                <a:off x="1608926" y="1501694"/>
                <a:ext cx="145878" cy="115869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155" extrusionOk="0">
                    <a:moveTo>
                      <a:pt x="1134" y="0"/>
                    </a:moveTo>
                    <a:cubicBezTo>
                      <a:pt x="1051" y="0"/>
                      <a:pt x="967" y="7"/>
                      <a:pt x="884" y="22"/>
                    </a:cubicBezTo>
                    <a:cubicBezTo>
                      <a:pt x="518" y="93"/>
                      <a:pt x="206" y="299"/>
                      <a:pt x="1" y="611"/>
                    </a:cubicBezTo>
                    <a:lnTo>
                      <a:pt x="545" y="977"/>
                    </a:lnTo>
                    <a:cubicBezTo>
                      <a:pt x="652" y="816"/>
                      <a:pt x="813" y="709"/>
                      <a:pt x="1009" y="664"/>
                    </a:cubicBezTo>
                    <a:cubicBezTo>
                      <a:pt x="1052" y="656"/>
                      <a:pt x="1095" y="652"/>
                      <a:pt x="1138" y="652"/>
                    </a:cubicBezTo>
                    <a:cubicBezTo>
                      <a:pt x="1284" y="652"/>
                      <a:pt x="1429" y="698"/>
                      <a:pt x="1553" y="780"/>
                    </a:cubicBezTo>
                    <a:cubicBezTo>
                      <a:pt x="1714" y="887"/>
                      <a:pt x="1821" y="1057"/>
                      <a:pt x="1856" y="1244"/>
                    </a:cubicBezTo>
                    <a:cubicBezTo>
                      <a:pt x="1892" y="1431"/>
                      <a:pt x="1856" y="1628"/>
                      <a:pt x="1740" y="1788"/>
                    </a:cubicBezTo>
                    <a:lnTo>
                      <a:pt x="2285" y="2154"/>
                    </a:lnTo>
                    <a:cubicBezTo>
                      <a:pt x="2713" y="1521"/>
                      <a:pt x="2543" y="664"/>
                      <a:pt x="1919" y="236"/>
                    </a:cubicBezTo>
                    <a:cubicBezTo>
                      <a:pt x="1679" y="79"/>
                      <a:pt x="1409" y="0"/>
                      <a:pt x="113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94" name="Google Shape;794;p27"/>
            <p:cNvGrpSpPr/>
            <p:nvPr/>
          </p:nvGrpSpPr>
          <p:grpSpPr>
            <a:xfrm>
              <a:off x="719992" y="1819088"/>
              <a:ext cx="2339417" cy="2175210"/>
              <a:chOff x="739592" y="1704788"/>
              <a:chExt cx="2339417" cy="2175210"/>
            </a:xfrm>
          </p:grpSpPr>
          <p:grpSp>
            <p:nvGrpSpPr>
              <p:cNvPr id="795" name="Google Shape;795;p27"/>
              <p:cNvGrpSpPr/>
              <p:nvPr/>
            </p:nvGrpSpPr>
            <p:grpSpPr>
              <a:xfrm>
                <a:off x="739592" y="1704788"/>
                <a:ext cx="2339417" cy="2175210"/>
                <a:chOff x="739592" y="1704609"/>
                <a:chExt cx="2339417" cy="2175210"/>
              </a:xfrm>
            </p:grpSpPr>
            <p:sp>
              <p:nvSpPr>
                <p:cNvPr id="796" name="Google Shape;796;p27"/>
                <p:cNvSpPr/>
                <p:nvPr/>
              </p:nvSpPr>
              <p:spPr>
                <a:xfrm>
                  <a:off x="739592" y="1704609"/>
                  <a:ext cx="2339417" cy="21752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710" h="25765" extrusionOk="0">
                      <a:moveTo>
                        <a:pt x="6825" y="1"/>
                      </a:moveTo>
                      <a:cubicBezTo>
                        <a:pt x="6790" y="1"/>
                        <a:pt x="6745" y="19"/>
                        <a:pt x="6709" y="36"/>
                      </a:cubicBezTo>
                      <a:cubicBezTo>
                        <a:pt x="2507" y="2570"/>
                        <a:pt x="1" y="7013"/>
                        <a:pt x="1" y="11910"/>
                      </a:cubicBezTo>
                      <a:cubicBezTo>
                        <a:pt x="1" y="19547"/>
                        <a:pt x="6210" y="25765"/>
                        <a:pt x="13855" y="25765"/>
                      </a:cubicBezTo>
                      <a:cubicBezTo>
                        <a:pt x="21491" y="25765"/>
                        <a:pt x="27709" y="19547"/>
                        <a:pt x="27709" y="11910"/>
                      </a:cubicBezTo>
                      <a:cubicBezTo>
                        <a:pt x="27709" y="7013"/>
                        <a:pt x="25203" y="2570"/>
                        <a:pt x="20992" y="36"/>
                      </a:cubicBezTo>
                      <a:cubicBezTo>
                        <a:pt x="20956" y="19"/>
                        <a:pt x="20920" y="1"/>
                        <a:pt x="20876" y="1"/>
                      </a:cubicBezTo>
                      <a:cubicBezTo>
                        <a:pt x="20805" y="1"/>
                        <a:pt x="20724" y="45"/>
                        <a:pt x="20680" y="117"/>
                      </a:cubicBezTo>
                      <a:lnTo>
                        <a:pt x="13855" y="11197"/>
                      </a:lnTo>
                      <a:lnTo>
                        <a:pt x="7021" y="117"/>
                      </a:lnTo>
                      <a:cubicBezTo>
                        <a:pt x="6977" y="45"/>
                        <a:pt x="6906" y="1"/>
                        <a:pt x="6825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 w="3810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7" name="Google Shape;797;p27"/>
                <p:cNvSpPr/>
                <p:nvPr/>
              </p:nvSpPr>
              <p:spPr>
                <a:xfrm>
                  <a:off x="866144" y="1800262"/>
                  <a:ext cx="2086311" cy="1945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712" h="23044" extrusionOk="0">
                      <a:moveTo>
                        <a:pt x="6156" y="1"/>
                      </a:moveTo>
                      <a:cubicBezTo>
                        <a:pt x="2471" y="2142"/>
                        <a:pt x="0" y="6120"/>
                        <a:pt x="0" y="10688"/>
                      </a:cubicBezTo>
                      <a:cubicBezTo>
                        <a:pt x="0" y="17513"/>
                        <a:pt x="5531" y="23044"/>
                        <a:pt x="12356" y="23044"/>
                      </a:cubicBezTo>
                      <a:cubicBezTo>
                        <a:pt x="19181" y="23044"/>
                        <a:pt x="24712" y="17513"/>
                        <a:pt x="24712" y="10688"/>
                      </a:cubicBezTo>
                      <a:cubicBezTo>
                        <a:pt x="24712" y="6120"/>
                        <a:pt x="22232" y="2142"/>
                        <a:pt x="18556" y="1"/>
                      </a:cubicBezTo>
                      <a:lnTo>
                        <a:pt x="12356" y="10064"/>
                      </a:lnTo>
                      <a:lnTo>
                        <a:pt x="6156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w="3810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798" name="Google Shape;798;p27"/>
              <p:cNvSpPr/>
              <p:nvPr/>
            </p:nvSpPr>
            <p:spPr>
              <a:xfrm>
                <a:off x="1428876" y="2932157"/>
                <a:ext cx="145878" cy="115869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155" extrusionOk="0">
                    <a:moveTo>
                      <a:pt x="1134" y="0"/>
                    </a:moveTo>
                    <a:cubicBezTo>
                      <a:pt x="1051" y="0"/>
                      <a:pt x="967" y="7"/>
                      <a:pt x="884" y="22"/>
                    </a:cubicBezTo>
                    <a:cubicBezTo>
                      <a:pt x="518" y="93"/>
                      <a:pt x="206" y="299"/>
                      <a:pt x="1" y="611"/>
                    </a:cubicBezTo>
                    <a:lnTo>
                      <a:pt x="545" y="977"/>
                    </a:lnTo>
                    <a:cubicBezTo>
                      <a:pt x="652" y="816"/>
                      <a:pt x="813" y="709"/>
                      <a:pt x="1009" y="664"/>
                    </a:cubicBezTo>
                    <a:cubicBezTo>
                      <a:pt x="1052" y="656"/>
                      <a:pt x="1095" y="652"/>
                      <a:pt x="1138" y="652"/>
                    </a:cubicBezTo>
                    <a:cubicBezTo>
                      <a:pt x="1284" y="652"/>
                      <a:pt x="1429" y="698"/>
                      <a:pt x="1553" y="780"/>
                    </a:cubicBezTo>
                    <a:cubicBezTo>
                      <a:pt x="1714" y="887"/>
                      <a:pt x="1821" y="1057"/>
                      <a:pt x="1856" y="1244"/>
                    </a:cubicBezTo>
                    <a:cubicBezTo>
                      <a:pt x="1892" y="1431"/>
                      <a:pt x="1856" y="1628"/>
                      <a:pt x="1740" y="1788"/>
                    </a:cubicBezTo>
                    <a:lnTo>
                      <a:pt x="2285" y="2154"/>
                    </a:lnTo>
                    <a:cubicBezTo>
                      <a:pt x="2713" y="1521"/>
                      <a:pt x="2543" y="664"/>
                      <a:pt x="1919" y="236"/>
                    </a:cubicBezTo>
                    <a:cubicBezTo>
                      <a:pt x="1679" y="79"/>
                      <a:pt x="1409" y="0"/>
                      <a:pt x="113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799" name="Google Shape;799;p27"/>
              <p:cNvGrpSpPr/>
              <p:nvPr/>
            </p:nvGrpSpPr>
            <p:grpSpPr>
              <a:xfrm rot="-8100000">
                <a:off x="1844306" y="3118812"/>
                <a:ext cx="308948" cy="262430"/>
                <a:chOff x="9520904" y="1806552"/>
                <a:chExt cx="446838" cy="379559"/>
              </a:xfrm>
            </p:grpSpPr>
            <p:sp>
              <p:nvSpPr>
                <p:cNvPr id="800" name="Google Shape;800;p27"/>
                <p:cNvSpPr/>
                <p:nvPr/>
              </p:nvSpPr>
              <p:spPr>
                <a:xfrm>
                  <a:off x="9539645" y="1824204"/>
                  <a:ext cx="398312" cy="3443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22" h="4428" extrusionOk="0">
                      <a:moveTo>
                        <a:pt x="3081" y="1"/>
                      </a:moveTo>
                      <a:cubicBezTo>
                        <a:pt x="2821" y="1"/>
                        <a:pt x="2507" y="88"/>
                        <a:pt x="2186" y="381"/>
                      </a:cubicBezTo>
                      <a:cubicBezTo>
                        <a:pt x="2128" y="431"/>
                        <a:pt x="2057" y="456"/>
                        <a:pt x="1987" y="456"/>
                      </a:cubicBezTo>
                      <a:cubicBezTo>
                        <a:pt x="1908" y="456"/>
                        <a:pt x="1829" y="424"/>
                        <a:pt x="1767" y="363"/>
                      </a:cubicBezTo>
                      <a:lnTo>
                        <a:pt x="1571" y="185"/>
                      </a:lnTo>
                      <a:cubicBezTo>
                        <a:pt x="1512" y="125"/>
                        <a:pt x="1434" y="96"/>
                        <a:pt x="1357" y="96"/>
                      </a:cubicBezTo>
                      <a:cubicBezTo>
                        <a:pt x="1271" y="96"/>
                        <a:pt x="1186" y="132"/>
                        <a:pt x="1125" y="202"/>
                      </a:cubicBezTo>
                      <a:lnTo>
                        <a:pt x="117" y="1389"/>
                      </a:lnTo>
                      <a:cubicBezTo>
                        <a:pt x="1" y="1523"/>
                        <a:pt x="27" y="1728"/>
                        <a:pt x="170" y="1835"/>
                      </a:cubicBezTo>
                      <a:lnTo>
                        <a:pt x="447" y="2040"/>
                      </a:lnTo>
                      <a:cubicBezTo>
                        <a:pt x="572" y="2138"/>
                        <a:pt x="607" y="2326"/>
                        <a:pt x="518" y="2459"/>
                      </a:cubicBezTo>
                      <a:cubicBezTo>
                        <a:pt x="304" y="2789"/>
                        <a:pt x="81" y="3432"/>
                        <a:pt x="857" y="4092"/>
                      </a:cubicBezTo>
                      <a:cubicBezTo>
                        <a:pt x="1140" y="4334"/>
                        <a:pt x="1439" y="4428"/>
                        <a:pt x="1733" y="4428"/>
                      </a:cubicBezTo>
                      <a:cubicBezTo>
                        <a:pt x="2599" y="4428"/>
                        <a:pt x="3421" y="3611"/>
                        <a:pt x="3640" y="3351"/>
                      </a:cubicBezTo>
                      <a:cubicBezTo>
                        <a:pt x="3935" y="3012"/>
                        <a:pt x="5121" y="1398"/>
                        <a:pt x="3756" y="202"/>
                      </a:cubicBezTo>
                      <a:cubicBezTo>
                        <a:pt x="3739" y="193"/>
                        <a:pt x="3730" y="185"/>
                        <a:pt x="3712" y="176"/>
                      </a:cubicBezTo>
                      <a:cubicBezTo>
                        <a:pt x="3638" y="131"/>
                        <a:pt x="3400" y="1"/>
                        <a:pt x="308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1" name="Google Shape;801;p27"/>
                <p:cNvSpPr/>
                <p:nvPr/>
              </p:nvSpPr>
              <p:spPr>
                <a:xfrm>
                  <a:off x="9520904" y="1806552"/>
                  <a:ext cx="446838" cy="3795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46" h="4881" extrusionOk="0">
                      <a:moveTo>
                        <a:pt x="3322" y="448"/>
                      </a:moveTo>
                      <a:cubicBezTo>
                        <a:pt x="3568" y="448"/>
                        <a:pt x="3756" y="546"/>
                        <a:pt x="3837" y="599"/>
                      </a:cubicBezTo>
                      <a:cubicBezTo>
                        <a:pt x="3837" y="599"/>
                        <a:pt x="3846" y="599"/>
                        <a:pt x="3846" y="608"/>
                      </a:cubicBezTo>
                      <a:cubicBezTo>
                        <a:pt x="5086" y="1687"/>
                        <a:pt x="3953" y="3150"/>
                        <a:pt x="3712" y="3436"/>
                      </a:cubicBezTo>
                      <a:cubicBezTo>
                        <a:pt x="3698" y="3450"/>
                        <a:pt x="2848" y="4425"/>
                        <a:pt x="1971" y="4425"/>
                      </a:cubicBezTo>
                      <a:cubicBezTo>
                        <a:pt x="1723" y="4425"/>
                        <a:pt x="1474" y="4347"/>
                        <a:pt x="1241" y="4149"/>
                      </a:cubicBezTo>
                      <a:cubicBezTo>
                        <a:pt x="750" y="3730"/>
                        <a:pt x="652" y="3275"/>
                        <a:pt x="946" y="2811"/>
                      </a:cubicBezTo>
                      <a:cubicBezTo>
                        <a:pt x="1098" y="2570"/>
                        <a:pt x="1045" y="2258"/>
                        <a:pt x="822" y="2089"/>
                      </a:cubicBezTo>
                      <a:lnTo>
                        <a:pt x="545" y="1884"/>
                      </a:lnTo>
                      <a:cubicBezTo>
                        <a:pt x="518" y="1866"/>
                        <a:pt x="509" y="1839"/>
                        <a:pt x="509" y="1830"/>
                      </a:cubicBezTo>
                      <a:cubicBezTo>
                        <a:pt x="509" y="1812"/>
                        <a:pt x="509" y="1785"/>
                        <a:pt x="527" y="1768"/>
                      </a:cubicBezTo>
                      <a:lnTo>
                        <a:pt x="1544" y="581"/>
                      </a:lnTo>
                      <a:cubicBezTo>
                        <a:pt x="1562" y="554"/>
                        <a:pt x="1589" y="554"/>
                        <a:pt x="1598" y="554"/>
                      </a:cubicBezTo>
                      <a:cubicBezTo>
                        <a:pt x="1616" y="554"/>
                        <a:pt x="1633" y="554"/>
                        <a:pt x="1660" y="572"/>
                      </a:cubicBezTo>
                      <a:lnTo>
                        <a:pt x="1847" y="759"/>
                      </a:lnTo>
                      <a:cubicBezTo>
                        <a:pt x="1951" y="859"/>
                        <a:pt x="2085" y="908"/>
                        <a:pt x="2218" y="908"/>
                      </a:cubicBezTo>
                      <a:cubicBezTo>
                        <a:pt x="2348" y="908"/>
                        <a:pt x="2478" y="861"/>
                        <a:pt x="2579" y="768"/>
                      </a:cubicBezTo>
                      <a:cubicBezTo>
                        <a:pt x="2849" y="523"/>
                        <a:pt x="3108" y="448"/>
                        <a:pt x="3322" y="448"/>
                      </a:cubicBezTo>
                      <a:close/>
                      <a:moveTo>
                        <a:pt x="3317" y="0"/>
                      </a:moveTo>
                      <a:cubicBezTo>
                        <a:pt x="3011" y="0"/>
                        <a:pt x="2645" y="101"/>
                        <a:pt x="2276" y="438"/>
                      </a:cubicBezTo>
                      <a:cubicBezTo>
                        <a:pt x="2261" y="450"/>
                        <a:pt x="2244" y="454"/>
                        <a:pt x="2227" y="454"/>
                      </a:cubicBezTo>
                      <a:cubicBezTo>
                        <a:pt x="2204" y="454"/>
                        <a:pt x="2180" y="445"/>
                        <a:pt x="2160" y="429"/>
                      </a:cubicBezTo>
                      <a:lnTo>
                        <a:pt x="1972" y="251"/>
                      </a:lnTo>
                      <a:cubicBezTo>
                        <a:pt x="1873" y="152"/>
                        <a:pt x="1743" y="98"/>
                        <a:pt x="1603" y="98"/>
                      </a:cubicBezTo>
                      <a:cubicBezTo>
                        <a:pt x="1593" y="98"/>
                        <a:pt x="1582" y="99"/>
                        <a:pt x="1571" y="99"/>
                      </a:cubicBezTo>
                      <a:cubicBezTo>
                        <a:pt x="1428" y="108"/>
                        <a:pt x="1285" y="180"/>
                        <a:pt x="1196" y="287"/>
                      </a:cubicBezTo>
                      <a:lnTo>
                        <a:pt x="188" y="1473"/>
                      </a:lnTo>
                      <a:cubicBezTo>
                        <a:pt x="90" y="1580"/>
                        <a:pt x="45" y="1732"/>
                        <a:pt x="63" y="1875"/>
                      </a:cubicBezTo>
                      <a:cubicBezTo>
                        <a:pt x="81" y="2026"/>
                        <a:pt x="152" y="2160"/>
                        <a:pt x="268" y="2249"/>
                      </a:cubicBezTo>
                      <a:lnTo>
                        <a:pt x="554" y="2454"/>
                      </a:lnTo>
                      <a:cubicBezTo>
                        <a:pt x="581" y="2481"/>
                        <a:pt x="590" y="2526"/>
                        <a:pt x="572" y="2562"/>
                      </a:cubicBezTo>
                      <a:cubicBezTo>
                        <a:pt x="367" y="2874"/>
                        <a:pt x="1" y="3686"/>
                        <a:pt x="946" y="4497"/>
                      </a:cubicBezTo>
                      <a:cubicBezTo>
                        <a:pt x="1277" y="4774"/>
                        <a:pt x="1624" y="4881"/>
                        <a:pt x="1963" y="4881"/>
                      </a:cubicBezTo>
                      <a:cubicBezTo>
                        <a:pt x="2811" y="4881"/>
                        <a:pt x="3641" y="4212"/>
                        <a:pt x="4051" y="3730"/>
                      </a:cubicBezTo>
                      <a:cubicBezTo>
                        <a:pt x="4229" y="3525"/>
                        <a:pt x="5746" y="1652"/>
                        <a:pt x="4140" y="260"/>
                      </a:cubicBezTo>
                      <a:cubicBezTo>
                        <a:pt x="4122" y="242"/>
                        <a:pt x="4096" y="224"/>
                        <a:pt x="4078" y="206"/>
                      </a:cubicBezTo>
                      <a:cubicBezTo>
                        <a:pt x="3989" y="157"/>
                        <a:pt x="3699" y="0"/>
                        <a:pt x="331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2" name="Google Shape;802;p27"/>
                <p:cNvSpPr/>
                <p:nvPr/>
              </p:nvSpPr>
              <p:spPr>
                <a:xfrm>
                  <a:off x="9554265" y="1965576"/>
                  <a:ext cx="117970" cy="1171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7" h="1507" extrusionOk="0">
                      <a:moveTo>
                        <a:pt x="705" y="811"/>
                      </a:moveTo>
                      <a:lnTo>
                        <a:pt x="1017" y="1025"/>
                      </a:lnTo>
                      <a:cubicBezTo>
                        <a:pt x="978" y="1040"/>
                        <a:pt x="938" y="1048"/>
                        <a:pt x="899" y="1048"/>
                      </a:cubicBezTo>
                      <a:cubicBezTo>
                        <a:pt x="823" y="1048"/>
                        <a:pt x="749" y="1018"/>
                        <a:pt x="678" y="954"/>
                      </a:cubicBezTo>
                      <a:cubicBezTo>
                        <a:pt x="642" y="918"/>
                        <a:pt x="651" y="873"/>
                        <a:pt x="705" y="811"/>
                      </a:cubicBezTo>
                      <a:close/>
                      <a:moveTo>
                        <a:pt x="252" y="1"/>
                      </a:moveTo>
                      <a:cubicBezTo>
                        <a:pt x="183" y="1"/>
                        <a:pt x="114" y="33"/>
                        <a:pt x="71" y="97"/>
                      </a:cubicBezTo>
                      <a:cubicBezTo>
                        <a:pt x="0" y="204"/>
                        <a:pt x="27" y="338"/>
                        <a:pt x="125" y="409"/>
                      </a:cubicBezTo>
                      <a:lnTo>
                        <a:pt x="330" y="552"/>
                      </a:lnTo>
                      <a:cubicBezTo>
                        <a:pt x="107" y="855"/>
                        <a:pt x="223" y="1150"/>
                        <a:pt x="366" y="1293"/>
                      </a:cubicBezTo>
                      <a:cubicBezTo>
                        <a:pt x="535" y="1435"/>
                        <a:pt x="714" y="1507"/>
                        <a:pt x="901" y="1507"/>
                      </a:cubicBezTo>
                      <a:cubicBezTo>
                        <a:pt x="1035" y="1507"/>
                        <a:pt x="1169" y="1462"/>
                        <a:pt x="1303" y="1391"/>
                      </a:cubicBezTo>
                      <a:cubicBezTo>
                        <a:pt x="1427" y="1319"/>
                        <a:pt x="1499" y="1194"/>
                        <a:pt x="1508" y="1052"/>
                      </a:cubicBezTo>
                      <a:cubicBezTo>
                        <a:pt x="1517" y="909"/>
                        <a:pt x="1445" y="775"/>
                        <a:pt x="1329" y="686"/>
                      </a:cubicBezTo>
                      <a:lnTo>
                        <a:pt x="384" y="44"/>
                      </a:lnTo>
                      <a:cubicBezTo>
                        <a:pt x="344" y="15"/>
                        <a:pt x="298" y="1"/>
                        <a:pt x="25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3" name="Google Shape;803;p27"/>
                <p:cNvSpPr/>
                <p:nvPr/>
              </p:nvSpPr>
              <p:spPr>
                <a:xfrm>
                  <a:off x="9659714" y="1836879"/>
                  <a:ext cx="131889" cy="104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6" h="1342" extrusionOk="0">
                      <a:moveTo>
                        <a:pt x="967" y="487"/>
                      </a:moveTo>
                      <a:cubicBezTo>
                        <a:pt x="988" y="487"/>
                        <a:pt x="1011" y="494"/>
                        <a:pt x="1035" y="512"/>
                      </a:cubicBezTo>
                      <a:cubicBezTo>
                        <a:pt x="1151" y="619"/>
                        <a:pt x="1195" y="726"/>
                        <a:pt x="1160" y="851"/>
                      </a:cubicBezTo>
                      <a:lnTo>
                        <a:pt x="865" y="539"/>
                      </a:lnTo>
                      <a:cubicBezTo>
                        <a:pt x="889" y="515"/>
                        <a:pt x="925" y="487"/>
                        <a:pt x="967" y="487"/>
                      </a:cubicBezTo>
                      <a:close/>
                      <a:moveTo>
                        <a:pt x="255" y="0"/>
                      </a:moveTo>
                      <a:cubicBezTo>
                        <a:pt x="198" y="0"/>
                        <a:pt x="142" y="23"/>
                        <a:pt x="98" y="66"/>
                      </a:cubicBezTo>
                      <a:cubicBezTo>
                        <a:pt x="9" y="155"/>
                        <a:pt x="0" y="298"/>
                        <a:pt x="89" y="387"/>
                      </a:cubicBezTo>
                      <a:lnTo>
                        <a:pt x="883" y="1208"/>
                      </a:lnTo>
                      <a:cubicBezTo>
                        <a:pt x="964" y="1297"/>
                        <a:pt x="1071" y="1342"/>
                        <a:pt x="1178" y="1342"/>
                      </a:cubicBezTo>
                      <a:cubicBezTo>
                        <a:pt x="1204" y="1342"/>
                        <a:pt x="1240" y="1342"/>
                        <a:pt x="1267" y="1333"/>
                      </a:cubicBezTo>
                      <a:cubicBezTo>
                        <a:pt x="1401" y="1306"/>
                        <a:pt x="1517" y="1208"/>
                        <a:pt x="1570" y="1074"/>
                      </a:cubicBezTo>
                      <a:cubicBezTo>
                        <a:pt x="1695" y="744"/>
                        <a:pt x="1606" y="414"/>
                        <a:pt x="1329" y="173"/>
                      </a:cubicBezTo>
                      <a:cubicBezTo>
                        <a:pt x="1313" y="156"/>
                        <a:pt x="1162" y="38"/>
                        <a:pt x="960" y="38"/>
                      </a:cubicBezTo>
                      <a:cubicBezTo>
                        <a:pt x="946" y="38"/>
                        <a:pt x="933" y="38"/>
                        <a:pt x="919" y="39"/>
                      </a:cubicBezTo>
                      <a:cubicBezTo>
                        <a:pt x="821" y="48"/>
                        <a:pt x="687" y="84"/>
                        <a:pt x="553" y="209"/>
                      </a:cubicBezTo>
                      <a:lnTo>
                        <a:pt x="419" y="75"/>
                      </a:lnTo>
                      <a:cubicBezTo>
                        <a:pt x="374" y="25"/>
                        <a:pt x="314" y="0"/>
                        <a:pt x="25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804" name="Google Shape;804;p27"/>
              <p:cNvSpPr/>
              <p:nvPr/>
            </p:nvSpPr>
            <p:spPr>
              <a:xfrm>
                <a:off x="2052073" y="3303816"/>
                <a:ext cx="148728" cy="148237"/>
              </a:xfrm>
              <a:custGeom>
                <a:avLst/>
                <a:gdLst/>
                <a:ahLst/>
                <a:cxnLst/>
                <a:rect l="l" t="t" r="r" b="b"/>
                <a:pathLst>
                  <a:path w="2766" h="2757" extrusionOk="0">
                    <a:moveTo>
                      <a:pt x="1383" y="652"/>
                    </a:moveTo>
                    <a:cubicBezTo>
                      <a:pt x="1784" y="652"/>
                      <a:pt x="2106" y="982"/>
                      <a:pt x="2106" y="1383"/>
                    </a:cubicBezTo>
                    <a:cubicBezTo>
                      <a:pt x="2106" y="1776"/>
                      <a:pt x="1784" y="2106"/>
                      <a:pt x="1383" y="2106"/>
                    </a:cubicBezTo>
                    <a:cubicBezTo>
                      <a:pt x="981" y="2106"/>
                      <a:pt x="660" y="1776"/>
                      <a:pt x="660" y="1383"/>
                    </a:cubicBezTo>
                    <a:cubicBezTo>
                      <a:pt x="660" y="982"/>
                      <a:pt x="981" y="652"/>
                      <a:pt x="1383" y="652"/>
                    </a:cubicBezTo>
                    <a:close/>
                    <a:moveTo>
                      <a:pt x="1383" y="0"/>
                    </a:moveTo>
                    <a:cubicBezTo>
                      <a:pt x="625" y="0"/>
                      <a:pt x="0" y="616"/>
                      <a:pt x="0" y="1383"/>
                    </a:cubicBezTo>
                    <a:cubicBezTo>
                      <a:pt x="0" y="2141"/>
                      <a:pt x="625" y="2757"/>
                      <a:pt x="1383" y="2757"/>
                    </a:cubicBezTo>
                    <a:cubicBezTo>
                      <a:pt x="2141" y="2757"/>
                      <a:pt x="2766" y="2141"/>
                      <a:pt x="2766" y="1383"/>
                    </a:cubicBezTo>
                    <a:cubicBezTo>
                      <a:pt x="2766" y="616"/>
                      <a:pt x="2141" y="0"/>
                      <a:pt x="138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05" name="Google Shape;805;p27"/>
              <p:cNvGrpSpPr/>
              <p:nvPr/>
            </p:nvGrpSpPr>
            <p:grpSpPr>
              <a:xfrm>
                <a:off x="2308086" y="2932159"/>
                <a:ext cx="326687" cy="298772"/>
                <a:chOff x="7951491" y="3948941"/>
                <a:chExt cx="472500" cy="432126"/>
              </a:xfrm>
            </p:grpSpPr>
            <p:sp>
              <p:nvSpPr>
                <p:cNvPr id="806" name="Google Shape;806;p27"/>
                <p:cNvSpPr/>
                <p:nvPr/>
              </p:nvSpPr>
              <p:spPr>
                <a:xfrm>
                  <a:off x="7951491" y="3948941"/>
                  <a:ext cx="472500" cy="4321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76" h="5557" extrusionOk="0">
                      <a:moveTo>
                        <a:pt x="3043" y="0"/>
                      </a:moveTo>
                      <a:cubicBezTo>
                        <a:pt x="2851" y="0"/>
                        <a:pt x="2657" y="20"/>
                        <a:pt x="2462" y="62"/>
                      </a:cubicBezTo>
                      <a:cubicBezTo>
                        <a:pt x="964" y="383"/>
                        <a:pt x="0" y="1855"/>
                        <a:pt x="321" y="3354"/>
                      </a:cubicBezTo>
                      <a:cubicBezTo>
                        <a:pt x="601" y="4658"/>
                        <a:pt x="1751" y="5557"/>
                        <a:pt x="3033" y="5557"/>
                      </a:cubicBezTo>
                      <a:cubicBezTo>
                        <a:pt x="3224" y="5557"/>
                        <a:pt x="3419" y="5537"/>
                        <a:pt x="3613" y="5495"/>
                      </a:cubicBezTo>
                      <a:cubicBezTo>
                        <a:pt x="5112" y="5174"/>
                        <a:pt x="6075" y="3702"/>
                        <a:pt x="5754" y="2203"/>
                      </a:cubicBezTo>
                      <a:cubicBezTo>
                        <a:pt x="5475" y="899"/>
                        <a:pt x="4324" y="0"/>
                        <a:pt x="304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807" name="Google Shape;807;p27"/>
                <p:cNvGrpSpPr/>
                <p:nvPr/>
              </p:nvGrpSpPr>
              <p:grpSpPr>
                <a:xfrm>
                  <a:off x="8040998" y="4004152"/>
                  <a:ext cx="305305" cy="293709"/>
                  <a:chOff x="8040998" y="4004152"/>
                  <a:chExt cx="305305" cy="293709"/>
                </a:xfrm>
              </p:grpSpPr>
              <p:sp>
                <p:nvSpPr>
                  <p:cNvPr id="808" name="Google Shape;808;p27"/>
                  <p:cNvSpPr/>
                  <p:nvPr/>
                </p:nvSpPr>
                <p:spPr>
                  <a:xfrm>
                    <a:off x="8238677" y="4004152"/>
                    <a:ext cx="36861" cy="340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4" h="438" extrusionOk="0">
                        <a:moveTo>
                          <a:pt x="232" y="1"/>
                        </a:moveTo>
                        <a:cubicBezTo>
                          <a:pt x="221" y="1"/>
                          <a:pt x="209" y="1"/>
                          <a:pt x="197" y="3"/>
                        </a:cubicBezTo>
                        <a:cubicBezTo>
                          <a:pt x="81" y="30"/>
                          <a:pt x="1" y="146"/>
                          <a:pt x="27" y="262"/>
                        </a:cubicBezTo>
                        <a:cubicBezTo>
                          <a:pt x="50" y="369"/>
                          <a:pt x="139" y="437"/>
                          <a:pt x="237" y="437"/>
                        </a:cubicBezTo>
                        <a:cubicBezTo>
                          <a:pt x="253" y="437"/>
                          <a:pt x="270" y="435"/>
                          <a:pt x="286" y="432"/>
                        </a:cubicBezTo>
                        <a:cubicBezTo>
                          <a:pt x="402" y="405"/>
                          <a:pt x="473" y="289"/>
                          <a:pt x="455" y="173"/>
                        </a:cubicBezTo>
                        <a:cubicBezTo>
                          <a:pt x="431" y="69"/>
                          <a:pt x="336" y="1"/>
                          <a:pt x="232" y="1"/>
                        </a:cubicBezTo>
                        <a:close/>
                      </a:path>
                    </a:pathLst>
                  </a:custGeom>
                  <a:solidFill>
                    <a:srgbClr val="EF424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9" name="Google Shape;809;p27"/>
                  <p:cNvSpPr/>
                  <p:nvPr/>
                </p:nvSpPr>
                <p:spPr>
                  <a:xfrm>
                    <a:off x="8240777" y="4264112"/>
                    <a:ext cx="36861" cy="335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4" h="431" extrusionOk="0">
                        <a:moveTo>
                          <a:pt x="237" y="0"/>
                        </a:moveTo>
                        <a:cubicBezTo>
                          <a:pt x="221" y="0"/>
                          <a:pt x="204" y="2"/>
                          <a:pt x="188" y="6"/>
                        </a:cubicBezTo>
                        <a:cubicBezTo>
                          <a:pt x="72" y="24"/>
                          <a:pt x="0" y="140"/>
                          <a:pt x="18" y="255"/>
                        </a:cubicBezTo>
                        <a:cubicBezTo>
                          <a:pt x="41" y="363"/>
                          <a:pt x="130" y="431"/>
                          <a:pt x="228" y="431"/>
                        </a:cubicBezTo>
                        <a:cubicBezTo>
                          <a:pt x="244" y="431"/>
                          <a:pt x="261" y="429"/>
                          <a:pt x="277" y="425"/>
                        </a:cubicBezTo>
                        <a:cubicBezTo>
                          <a:pt x="402" y="398"/>
                          <a:pt x="473" y="291"/>
                          <a:pt x="446" y="166"/>
                        </a:cubicBezTo>
                        <a:cubicBezTo>
                          <a:pt x="423" y="67"/>
                          <a:pt x="335" y="0"/>
                          <a:pt x="237" y="0"/>
                        </a:cubicBezTo>
                        <a:close/>
                      </a:path>
                    </a:pathLst>
                  </a:custGeom>
                  <a:solidFill>
                    <a:srgbClr val="EF424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0" name="Google Shape;810;p27"/>
                  <p:cNvSpPr/>
                  <p:nvPr/>
                </p:nvSpPr>
                <p:spPr>
                  <a:xfrm>
                    <a:off x="8040998" y="4051665"/>
                    <a:ext cx="75665" cy="6944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73" h="893" extrusionOk="0">
                        <a:moveTo>
                          <a:pt x="477" y="0"/>
                        </a:moveTo>
                        <a:cubicBezTo>
                          <a:pt x="449" y="0"/>
                          <a:pt x="421" y="3"/>
                          <a:pt x="393" y="8"/>
                        </a:cubicBezTo>
                        <a:cubicBezTo>
                          <a:pt x="152" y="61"/>
                          <a:pt x="0" y="302"/>
                          <a:pt x="54" y="543"/>
                        </a:cubicBezTo>
                        <a:cubicBezTo>
                          <a:pt x="92" y="751"/>
                          <a:pt x="277" y="893"/>
                          <a:pt x="482" y="893"/>
                        </a:cubicBezTo>
                        <a:cubicBezTo>
                          <a:pt x="515" y="893"/>
                          <a:pt x="547" y="889"/>
                          <a:pt x="580" y="882"/>
                        </a:cubicBezTo>
                        <a:cubicBezTo>
                          <a:pt x="821" y="829"/>
                          <a:pt x="972" y="597"/>
                          <a:pt x="919" y="356"/>
                        </a:cubicBezTo>
                        <a:cubicBezTo>
                          <a:pt x="880" y="143"/>
                          <a:pt x="687" y="0"/>
                          <a:pt x="477" y="0"/>
                        </a:cubicBezTo>
                        <a:close/>
                      </a:path>
                    </a:pathLst>
                  </a:custGeom>
                  <a:solidFill>
                    <a:srgbClr val="EF424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1" name="Google Shape;811;p27"/>
                  <p:cNvSpPr/>
                  <p:nvPr/>
                </p:nvSpPr>
                <p:spPr>
                  <a:xfrm>
                    <a:off x="8040998" y="4214889"/>
                    <a:ext cx="43782" cy="403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3" h="519" extrusionOk="0">
                        <a:moveTo>
                          <a:pt x="274" y="1"/>
                        </a:moveTo>
                        <a:cubicBezTo>
                          <a:pt x="257" y="1"/>
                          <a:pt x="240" y="2"/>
                          <a:pt x="223" y="5"/>
                        </a:cubicBezTo>
                        <a:cubicBezTo>
                          <a:pt x="89" y="32"/>
                          <a:pt x="0" y="175"/>
                          <a:pt x="27" y="309"/>
                        </a:cubicBezTo>
                        <a:cubicBezTo>
                          <a:pt x="50" y="434"/>
                          <a:pt x="164" y="519"/>
                          <a:pt x="282" y="519"/>
                        </a:cubicBezTo>
                        <a:cubicBezTo>
                          <a:pt x="298" y="519"/>
                          <a:pt x="314" y="517"/>
                          <a:pt x="330" y="514"/>
                        </a:cubicBezTo>
                        <a:cubicBezTo>
                          <a:pt x="473" y="478"/>
                          <a:pt x="562" y="344"/>
                          <a:pt x="535" y="202"/>
                        </a:cubicBezTo>
                        <a:cubicBezTo>
                          <a:pt x="504" y="84"/>
                          <a:pt x="396" y="1"/>
                          <a:pt x="274" y="1"/>
                        </a:cubicBezTo>
                        <a:close/>
                      </a:path>
                    </a:pathLst>
                  </a:custGeom>
                  <a:solidFill>
                    <a:srgbClr val="EF424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2" name="Google Shape;812;p27"/>
                  <p:cNvSpPr/>
                  <p:nvPr/>
                </p:nvSpPr>
                <p:spPr>
                  <a:xfrm>
                    <a:off x="8302522" y="4139070"/>
                    <a:ext cx="43782" cy="3989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3" h="513" extrusionOk="0">
                        <a:moveTo>
                          <a:pt x="286" y="0"/>
                        </a:moveTo>
                        <a:cubicBezTo>
                          <a:pt x="266" y="0"/>
                          <a:pt x="245" y="3"/>
                          <a:pt x="223" y="8"/>
                        </a:cubicBezTo>
                        <a:cubicBezTo>
                          <a:pt x="89" y="35"/>
                          <a:pt x="0" y="168"/>
                          <a:pt x="27" y="311"/>
                        </a:cubicBezTo>
                        <a:cubicBezTo>
                          <a:pt x="51" y="429"/>
                          <a:pt x="164" y="512"/>
                          <a:pt x="282" y="512"/>
                        </a:cubicBezTo>
                        <a:cubicBezTo>
                          <a:pt x="298" y="512"/>
                          <a:pt x="314" y="511"/>
                          <a:pt x="330" y="507"/>
                        </a:cubicBezTo>
                        <a:cubicBezTo>
                          <a:pt x="473" y="481"/>
                          <a:pt x="562" y="347"/>
                          <a:pt x="527" y="204"/>
                        </a:cubicBezTo>
                        <a:cubicBezTo>
                          <a:pt x="504" y="83"/>
                          <a:pt x="404" y="0"/>
                          <a:pt x="286" y="0"/>
                        </a:cubicBezTo>
                        <a:close/>
                      </a:path>
                    </a:pathLst>
                  </a:custGeom>
                  <a:solidFill>
                    <a:srgbClr val="EF424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3" name="Google Shape;813;p27"/>
                  <p:cNvSpPr/>
                  <p:nvPr/>
                </p:nvSpPr>
                <p:spPr>
                  <a:xfrm>
                    <a:off x="8139449" y="4040467"/>
                    <a:ext cx="59101" cy="5350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0" h="688" extrusionOk="0">
                        <a:moveTo>
                          <a:pt x="387" y="0"/>
                        </a:moveTo>
                        <a:cubicBezTo>
                          <a:pt x="362" y="0"/>
                          <a:pt x="338" y="3"/>
                          <a:pt x="313" y="9"/>
                        </a:cubicBezTo>
                        <a:cubicBezTo>
                          <a:pt x="126" y="45"/>
                          <a:pt x="1" y="232"/>
                          <a:pt x="45" y="419"/>
                        </a:cubicBezTo>
                        <a:cubicBezTo>
                          <a:pt x="76" y="573"/>
                          <a:pt x="220" y="687"/>
                          <a:pt x="379" y="687"/>
                        </a:cubicBezTo>
                        <a:cubicBezTo>
                          <a:pt x="404" y="687"/>
                          <a:pt x="430" y="684"/>
                          <a:pt x="456" y="678"/>
                        </a:cubicBezTo>
                        <a:cubicBezTo>
                          <a:pt x="634" y="643"/>
                          <a:pt x="759" y="455"/>
                          <a:pt x="714" y="277"/>
                        </a:cubicBezTo>
                        <a:cubicBezTo>
                          <a:pt x="684" y="115"/>
                          <a:pt x="540" y="0"/>
                          <a:pt x="387" y="0"/>
                        </a:cubicBezTo>
                        <a:close/>
                      </a:path>
                    </a:pathLst>
                  </a:custGeom>
                  <a:solidFill>
                    <a:srgbClr val="EF424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4" name="Google Shape;814;p27"/>
                  <p:cNvSpPr/>
                  <p:nvPr/>
                </p:nvSpPr>
                <p:spPr>
                  <a:xfrm>
                    <a:off x="8160290" y="4137748"/>
                    <a:ext cx="59024" cy="538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59" h="692" extrusionOk="0">
                        <a:moveTo>
                          <a:pt x="372" y="1"/>
                        </a:moveTo>
                        <a:cubicBezTo>
                          <a:pt x="349" y="1"/>
                          <a:pt x="327" y="3"/>
                          <a:pt x="304" y="7"/>
                        </a:cubicBezTo>
                        <a:cubicBezTo>
                          <a:pt x="125" y="52"/>
                          <a:pt x="0" y="230"/>
                          <a:pt x="45" y="417"/>
                        </a:cubicBezTo>
                        <a:cubicBezTo>
                          <a:pt x="76" y="582"/>
                          <a:pt x="225" y="691"/>
                          <a:pt x="381" y="691"/>
                        </a:cubicBezTo>
                        <a:cubicBezTo>
                          <a:pt x="403" y="691"/>
                          <a:pt x="425" y="689"/>
                          <a:pt x="446" y="685"/>
                        </a:cubicBezTo>
                        <a:cubicBezTo>
                          <a:pt x="634" y="640"/>
                          <a:pt x="759" y="462"/>
                          <a:pt x="714" y="275"/>
                        </a:cubicBezTo>
                        <a:cubicBezTo>
                          <a:pt x="683" y="110"/>
                          <a:pt x="534" y="1"/>
                          <a:pt x="372" y="1"/>
                        </a:cubicBezTo>
                        <a:close/>
                      </a:path>
                    </a:pathLst>
                  </a:custGeom>
                  <a:solidFill>
                    <a:srgbClr val="EF424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5" name="Google Shape;815;p27"/>
                  <p:cNvSpPr/>
                  <p:nvPr/>
                </p:nvSpPr>
                <p:spPr>
                  <a:xfrm>
                    <a:off x="8139449" y="4231996"/>
                    <a:ext cx="71544" cy="658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0" h="847" extrusionOk="0">
                        <a:moveTo>
                          <a:pt x="458" y="0"/>
                        </a:moveTo>
                        <a:cubicBezTo>
                          <a:pt x="431" y="0"/>
                          <a:pt x="403" y="3"/>
                          <a:pt x="375" y="8"/>
                        </a:cubicBezTo>
                        <a:cubicBezTo>
                          <a:pt x="144" y="62"/>
                          <a:pt x="1" y="285"/>
                          <a:pt x="54" y="508"/>
                        </a:cubicBezTo>
                        <a:cubicBezTo>
                          <a:pt x="93" y="711"/>
                          <a:pt x="270" y="846"/>
                          <a:pt x="469" y="846"/>
                        </a:cubicBezTo>
                        <a:cubicBezTo>
                          <a:pt x="497" y="846"/>
                          <a:pt x="525" y="843"/>
                          <a:pt x="554" y="838"/>
                        </a:cubicBezTo>
                        <a:cubicBezTo>
                          <a:pt x="777" y="784"/>
                          <a:pt x="920" y="561"/>
                          <a:pt x="875" y="338"/>
                        </a:cubicBezTo>
                        <a:cubicBezTo>
                          <a:pt x="836" y="135"/>
                          <a:pt x="653" y="0"/>
                          <a:pt x="458" y="0"/>
                        </a:cubicBezTo>
                        <a:close/>
                      </a:path>
                    </a:pathLst>
                  </a:custGeom>
                  <a:solidFill>
                    <a:srgbClr val="EF424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816" name="Google Shape;816;p27"/>
              <p:cNvSpPr/>
              <p:nvPr/>
            </p:nvSpPr>
            <p:spPr>
              <a:xfrm>
                <a:off x="2517919" y="2723692"/>
                <a:ext cx="272120" cy="258551"/>
              </a:xfrm>
              <a:custGeom>
                <a:avLst/>
                <a:gdLst/>
                <a:ahLst/>
                <a:cxnLst/>
                <a:rect l="l" t="t" r="r" b="b"/>
                <a:pathLst>
                  <a:path w="7022" h="6671" extrusionOk="0">
                    <a:moveTo>
                      <a:pt x="3015" y="868"/>
                    </a:moveTo>
                    <a:cubicBezTo>
                      <a:pt x="3190" y="868"/>
                      <a:pt x="3334" y="889"/>
                      <a:pt x="3408" y="925"/>
                    </a:cubicBezTo>
                    <a:cubicBezTo>
                      <a:pt x="3426" y="1006"/>
                      <a:pt x="3444" y="1131"/>
                      <a:pt x="3462" y="1238"/>
                    </a:cubicBezTo>
                    <a:cubicBezTo>
                      <a:pt x="3515" y="1630"/>
                      <a:pt x="3578" y="2076"/>
                      <a:pt x="3934" y="2281"/>
                    </a:cubicBezTo>
                    <a:cubicBezTo>
                      <a:pt x="4015" y="2327"/>
                      <a:pt x="4125" y="2367"/>
                      <a:pt x="4263" y="2367"/>
                    </a:cubicBezTo>
                    <a:cubicBezTo>
                      <a:pt x="4368" y="2367"/>
                      <a:pt x="4491" y="2343"/>
                      <a:pt x="4630" y="2281"/>
                    </a:cubicBezTo>
                    <a:cubicBezTo>
                      <a:pt x="4773" y="2219"/>
                      <a:pt x="4889" y="2157"/>
                      <a:pt x="4996" y="2103"/>
                    </a:cubicBezTo>
                    <a:cubicBezTo>
                      <a:pt x="5209" y="1996"/>
                      <a:pt x="5310" y="1950"/>
                      <a:pt x="5390" y="1950"/>
                    </a:cubicBezTo>
                    <a:cubicBezTo>
                      <a:pt x="5450" y="1950"/>
                      <a:pt x="5499" y="1977"/>
                      <a:pt x="5576" y="2023"/>
                    </a:cubicBezTo>
                    <a:cubicBezTo>
                      <a:pt x="5915" y="2228"/>
                      <a:pt x="6138" y="2594"/>
                      <a:pt x="6138" y="2710"/>
                    </a:cubicBezTo>
                    <a:cubicBezTo>
                      <a:pt x="6022" y="2799"/>
                      <a:pt x="5897" y="2888"/>
                      <a:pt x="5772" y="2959"/>
                    </a:cubicBezTo>
                    <a:cubicBezTo>
                      <a:pt x="5451" y="3165"/>
                      <a:pt x="5085" y="3397"/>
                      <a:pt x="4960" y="3852"/>
                    </a:cubicBezTo>
                    <a:cubicBezTo>
                      <a:pt x="4835" y="4298"/>
                      <a:pt x="5121" y="4592"/>
                      <a:pt x="5281" y="4770"/>
                    </a:cubicBezTo>
                    <a:cubicBezTo>
                      <a:pt x="5424" y="4922"/>
                      <a:pt x="5504" y="5011"/>
                      <a:pt x="5522" y="5172"/>
                    </a:cubicBezTo>
                    <a:cubicBezTo>
                      <a:pt x="5522" y="5190"/>
                      <a:pt x="5496" y="5288"/>
                      <a:pt x="5326" y="5422"/>
                    </a:cubicBezTo>
                    <a:cubicBezTo>
                      <a:pt x="5041" y="5671"/>
                      <a:pt x="4657" y="5796"/>
                      <a:pt x="4523" y="5796"/>
                    </a:cubicBezTo>
                    <a:cubicBezTo>
                      <a:pt x="4425" y="5716"/>
                      <a:pt x="4282" y="5439"/>
                      <a:pt x="4202" y="5279"/>
                    </a:cubicBezTo>
                    <a:cubicBezTo>
                      <a:pt x="4006" y="4913"/>
                      <a:pt x="3827" y="4565"/>
                      <a:pt x="3453" y="4565"/>
                    </a:cubicBezTo>
                    <a:cubicBezTo>
                      <a:pt x="3033" y="4565"/>
                      <a:pt x="2900" y="4984"/>
                      <a:pt x="2766" y="5386"/>
                    </a:cubicBezTo>
                    <a:cubicBezTo>
                      <a:pt x="2730" y="5502"/>
                      <a:pt x="2668" y="5689"/>
                      <a:pt x="2614" y="5796"/>
                    </a:cubicBezTo>
                    <a:cubicBezTo>
                      <a:pt x="2471" y="5787"/>
                      <a:pt x="2204" y="5752"/>
                      <a:pt x="1909" y="5671"/>
                    </a:cubicBezTo>
                    <a:cubicBezTo>
                      <a:pt x="1481" y="5555"/>
                      <a:pt x="1294" y="5422"/>
                      <a:pt x="1240" y="5368"/>
                    </a:cubicBezTo>
                    <a:cubicBezTo>
                      <a:pt x="1240" y="5297"/>
                      <a:pt x="1249" y="5225"/>
                      <a:pt x="1249" y="5154"/>
                    </a:cubicBezTo>
                    <a:cubicBezTo>
                      <a:pt x="1285" y="4663"/>
                      <a:pt x="1321" y="4271"/>
                      <a:pt x="1178" y="3950"/>
                    </a:cubicBezTo>
                    <a:cubicBezTo>
                      <a:pt x="1080" y="3718"/>
                      <a:pt x="1044" y="3566"/>
                      <a:pt x="1071" y="3459"/>
                    </a:cubicBezTo>
                    <a:cubicBezTo>
                      <a:pt x="1285" y="3388"/>
                      <a:pt x="1570" y="3245"/>
                      <a:pt x="1695" y="2951"/>
                    </a:cubicBezTo>
                    <a:cubicBezTo>
                      <a:pt x="1775" y="2754"/>
                      <a:pt x="1811" y="2442"/>
                      <a:pt x="1508" y="2049"/>
                    </a:cubicBezTo>
                    <a:cubicBezTo>
                      <a:pt x="1410" y="1925"/>
                      <a:pt x="1374" y="1818"/>
                      <a:pt x="1383" y="1728"/>
                    </a:cubicBezTo>
                    <a:cubicBezTo>
                      <a:pt x="1419" y="1505"/>
                      <a:pt x="1838" y="1220"/>
                      <a:pt x="1972" y="1131"/>
                    </a:cubicBezTo>
                    <a:cubicBezTo>
                      <a:pt x="2241" y="944"/>
                      <a:pt x="2682" y="868"/>
                      <a:pt x="3015" y="868"/>
                    </a:cubicBezTo>
                    <a:close/>
                    <a:moveTo>
                      <a:pt x="2999" y="1"/>
                    </a:moveTo>
                    <a:cubicBezTo>
                      <a:pt x="2461" y="1"/>
                      <a:pt x="1863" y="154"/>
                      <a:pt x="1481" y="417"/>
                    </a:cubicBezTo>
                    <a:cubicBezTo>
                      <a:pt x="1053" y="702"/>
                      <a:pt x="616" y="1068"/>
                      <a:pt x="527" y="1595"/>
                    </a:cubicBezTo>
                    <a:cubicBezTo>
                      <a:pt x="482" y="1925"/>
                      <a:pt x="580" y="2255"/>
                      <a:pt x="821" y="2576"/>
                    </a:cubicBezTo>
                    <a:cubicBezTo>
                      <a:pt x="839" y="2585"/>
                      <a:pt x="848" y="2603"/>
                      <a:pt x="857" y="2612"/>
                    </a:cubicBezTo>
                    <a:cubicBezTo>
                      <a:pt x="812" y="2629"/>
                      <a:pt x="767" y="2647"/>
                      <a:pt x="723" y="2647"/>
                    </a:cubicBezTo>
                    <a:lnTo>
                      <a:pt x="553" y="2674"/>
                    </a:lnTo>
                    <a:lnTo>
                      <a:pt x="437" y="2817"/>
                    </a:lnTo>
                    <a:cubicBezTo>
                      <a:pt x="0" y="3388"/>
                      <a:pt x="277" y="4039"/>
                      <a:pt x="384" y="4289"/>
                    </a:cubicBezTo>
                    <a:cubicBezTo>
                      <a:pt x="437" y="4414"/>
                      <a:pt x="411" y="4744"/>
                      <a:pt x="393" y="5092"/>
                    </a:cubicBezTo>
                    <a:cubicBezTo>
                      <a:pt x="384" y="5172"/>
                      <a:pt x="375" y="5261"/>
                      <a:pt x="366" y="5359"/>
                    </a:cubicBezTo>
                    <a:cubicBezTo>
                      <a:pt x="357" y="5520"/>
                      <a:pt x="393" y="5761"/>
                      <a:pt x="643" y="6001"/>
                    </a:cubicBezTo>
                    <a:cubicBezTo>
                      <a:pt x="1106" y="6448"/>
                      <a:pt x="2230" y="6671"/>
                      <a:pt x="2703" y="6671"/>
                    </a:cubicBezTo>
                    <a:cubicBezTo>
                      <a:pt x="2739" y="6671"/>
                      <a:pt x="2784" y="6671"/>
                      <a:pt x="2810" y="6662"/>
                    </a:cubicBezTo>
                    <a:cubicBezTo>
                      <a:pt x="3212" y="6617"/>
                      <a:pt x="3390" y="6242"/>
                      <a:pt x="3524" y="5850"/>
                    </a:cubicBezTo>
                    <a:cubicBezTo>
                      <a:pt x="3685" y="6153"/>
                      <a:pt x="3872" y="6448"/>
                      <a:pt x="4148" y="6581"/>
                    </a:cubicBezTo>
                    <a:cubicBezTo>
                      <a:pt x="4261" y="6639"/>
                      <a:pt x="4388" y="6663"/>
                      <a:pt x="4520" y="6663"/>
                    </a:cubicBezTo>
                    <a:cubicBezTo>
                      <a:pt x="4962" y="6663"/>
                      <a:pt x="5464" y="6394"/>
                      <a:pt x="5719" y="6216"/>
                    </a:cubicBezTo>
                    <a:cubicBezTo>
                      <a:pt x="6200" y="5877"/>
                      <a:pt x="6432" y="5466"/>
                      <a:pt x="6388" y="5065"/>
                    </a:cubicBezTo>
                    <a:cubicBezTo>
                      <a:pt x="6325" y="4619"/>
                      <a:pt x="6075" y="4351"/>
                      <a:pt x="5915" y="4173"/>
                    </a:cubicBezTo>
                    <a:cubicBezTo>
                      <a:pt x="5879" y="4137"/>
                      <a:pt x="5826" y="4083"/>
                      <a:pt x="5808" y="4057"/>
                    </a:cubicBezTo>
                    <a:cubicBezTo>
                      <a:pt x="5852" y="3932"/>
                      <a:pt x="6031" y="3825"/>
                      <a:pt x="6236" y="3691"/>
                    </a:cubicBezTo>
                    <a:cubicBezTo>
                      <a:pt x="6379" y="3602"/>
                      <a:pt x="6539" y="3504"/>
                      <a:pt x="6691" y="3379"/>
                    </a:cubicBezTo>
                    <a:cubicBezTo>
                      <a:pt x="6914" y="3200"/>
                      <a:pt x="7021" y="2942"/>
                      <a:pt x="7003" y="2656"/>
                    </a:cubicBezTo>
                    <a:cubicBezTo>
                      <a:pt x="6968" y="2130"/>
                      <a:pt x="6486" y="1568"/>
                      <a:pt x="6031" y="1282"/>
                    </a:cubicBezTo>
                    <a:cubicBezTo>
                      <a:pt x="5795" y="1138"/>
                      <a:pt x="5587" y="1084"/>
                      <a:pt x="5397" y="1084"/>
                    </a:cubicBezTo>
                    <a:cubicBezTo>
                      <a:pt x="5105" y="1084"/>
                      <a:pt x="4856" y="1212"/>
                      <a:pt x="4612" y="1336"/>
                    </a:cubicBezTo>
                    <a:cubicBezTo>
                      <a:pt x="4532" y="1371"/>
                      <a:pt x="4452" y="1407"/>
                      <a:pt x="4372" y="1452"/>
                    </a:cubicBezTo>
                    <a:cubicBezTo>
                      <a:pt x="4345" y="1354"/>
                      <a:pt x="4327" y="1211"/>
                      <a:pt x="4318" y="1122"/>
                    </a:cubicBezTo>
                    <a:cubicBezTo>
                      <a:pt x="4291" y="934"/>
                      <a:pt x="4264" y="747"/>
                      <a:pt x="4211" y="586"/>
                    </a:cubicBezTo>
                    <a:cubicBezTo>
                      <a:pt x="4148" y="426"/>
                      <a:pt x="4006" y="203"/>
                      <a:pt x="3631" y="87"/>
                    </a:cubicBezTo>
                    <a:cubicBezTo>
                      <a:pt x="3445" y="28"/>
                      <a:pt x="3227" y="1"/>
                      <a:pt x="2999" y="1"/>
                    </a:cubicBezTo>
                    <a:close/>
                  </a:path>
                </a:pathLst>
              </a:custGeom>
              <a:solidFill>
                <a:srgbClr val="4A9E4A"/>
              </a:solidFill>
              <a:ln w="19050" cap="flat" cmpd="sng">
                <a:solidFill>
                  <a:srgbClr val="481F1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17" name="Google Shape;817;p27"/>
              <p:cNvGrpSpPr/>
              <p:nvPr/>
            </p:nvGrpSpPr>
            <p:grpSpPr>
              <a:xfrm>
                <a:off x="1065636" y="2207734"/>
                <a:ext cx="326687" cy="298772"/>
                <a:chOff x="7951491" y="3948941"/>
                <a:chExt cx="472500" cy="432126"/>
              </a:xfrm>
            </p:grpSpPr>
            <p:sp>
              <p:nvSpPr>
                <p:cNvPr id="818" name="Google Shape;818;p27"/>
                <p:cNvSpPr/>
                <p:nvPr/>
              </p:nvSpPr>
              <p:spPr>
                <a:xfrm>
                  <a:off x="7951491" y="3948941"/>
                  <a:ext cx="472500" cy="4321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76" h="5557" extrusionOk="0">
                      <a:moveTo>
                        <a:pt x="3043" y="0"/>
                      </a:moveTo>
                      <a:cubicBezTo>
                        <a:pt x="2851" y="0"/>
                        <a:pt x="2657" y="20"/>
                        <a:pt x="2462" y="62"/>
                      </a:cubicBezTo>
                      <a:cubicBezTo>
                        <a:pt x="964" y="383"/>
                        <a:pt x="0" y="1855"/>
                        <a:pt x="321" y="3354"/>
                      </a:cubicBezTo>
                      <a:cubicBezTo>
                        <a:pt x="601" y="4658"/>
                        <a:pt x="1751" y="5557"/>
                        <a:pt x="3033" y="5557"/>
                      </a:cubicBezTo>
                      <a:cubicBezTo>
                        <a:pt x="3224" y="5557"/>
                        <a:pt x="3419" y="5537"/>
                        <a:pt x="3613" y="5495"/>
                      </a:cubicBezTo>
                      <a:cubicBezTo>
                        <a:pt x="5112" y="5174"/>
                        <a:pt x="6075" y="3702"/>
                        <a:pt x="5754" y="2203"/>
                      </a:cubicBezTo>
                      <a:cubicBezTo>
                        <a:pt x="5475" y="899"/>
                        <a:pt x="4324" y="0"/>
                        <a:pt x="304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819" name="Google Shape;819;p27"/>
                <p:cNvGrpSpPr/>
                <p:nvPr/>
              </p:nvGrpSpPr>
              <p:grpSpPr>
                <a:xfrm>
                  <a:off x="8040998" y="4004152"/>
                  <a:ext cx="305305" cy="293709"/>
                  <a:chOff x="8040998" y="4004152"/>
                  <a:chExt cx="305305" cy="293709"/>
                </a:xfrm>
              </p:grpSpPr>
              <p:sp>
                <p:nvSpPr>
                  <p:cNvPr id="820" name="Google Shape;820;p27"/>
                  <p:cNvSpPr/>
                  <p:nvPr/>
                </p:nvSpPr>
                <p:spPr>
                  <a:xfrm>
                    <a:off x="8238677" y="4004152"/>
                    <a:ext cx="36861" cy="340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4" h="438" extrusionOk="0">
                        <a:moveTo>
                          <a:pt x="232" y="1"/>
                        </a:moveTo>
                        <a:cubicBezTo>
                          <a:pt x="221" y="1"/>
                          <a:pt x="209" y="1"/>
                          <a:pt x="197" y="3"/>
                        </a:cubicBezTo>
                        <a:cubicBezTo>
                          <a:pt x="81" y="30"/>
                          <a:pt x="1" y="146"/>
                          <a:pt x="27" y="262"/>
                        </a:cubicBezTo>
                        <a:cubicBezTo>
                          <a:pt x="50" y="369"/>
                          <a:pt x="139" y="437"/>
                          <a:pt x="237" y="437"/>
                        </a:cubicBezTo>
                        <a:cubicBezTo>
                          <a:pt x="253" y="437"/>
                          <a:pt x="270" y="435"/>
                          <a:pt x="286" y="432"/>
                        </a:cubicBezTo>
                        <a:cubicBezTo>
                          <a:pt x="402" y="405"/>
                          <a:pt x="473" y="289"/>
                          <a:pt x="455" y="173"/>
                        </a:cubicBezTo>
                        <a:cubicBezTo>
                          <a:pt x="431" y="69"/>
                          <a:pt x="336" y="1"/>
                          <a:pt x="232" y="1"/>
                        </a:cubicBezTo>
                        <a:close/>
                      </a:path>
                    </a:pathLst>
                  </a:custGeom>
                  <a:solidFill>
                    <a:srgbClr val="EF424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21" name="Google Shape;821;p27"/>
                  <p:cNvSpPr/>
                  <p:nvPr/>
                </p:nvSpPr>
                <p:spPr>
                  <a:xfrm>
                    <a:off x="8240777" y="4264112"/>
                    <a:ext cx="36861" cy="335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4" h="431" extrusionOk="0">
                        <a:moveTo>
                          <a:pt x="237" y="0"/>
                        </a:moveTo>
                        <a:cubicBezTo>
                          <a:pt x="221" y="0"/>
                          <a:pt x="204" y="2"/>
                          <a:pt x="188" y="6"/>
                        </a:cubicBezTo>
                        <a:cubicBezTo>
                          <a:pt x="72" y="24"/>
                          <a:pt x="0" y="140"/>
                          <a:pt x="18" y="255"/>
                        </a:cubicBezTo>
                        <a:cubicBezTo>
                          <a:pt x="41" y="363"/>
                          <a:pt x="130" y="431"/>
                          <a:pt x="228" y="431"/>
                        </a:cubicBezTo>
                        <a:cubicBezTo>
                          <a:pt x="244" y="431"/>
                          <a:pt x="261" y="429"/>
                          <a:pt x="277" y="425"/>
                        </a:cubicBezTo>
                        <a:cubicBezTo>
                          <a:pt x="402" y="398"/>
                          <a:pt x="473" y="291"/>
                          <a:pt x="446" y="166"/>
                        </a:cubicBezTo>
                        <a:cubicBezTo>
                          <a:pt x="423" y="67"/>
                          <a:pt x="335" y="0"/>
                          <a:pt x="237" y="0"/>
                        </a:cubicBezTo>
                        <a:close/>
                      </a:path>
                    </a:pathLst>
                  </a:custGeom>
                  <a:solidFill>
                    <a:srgbClr val="EF424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22" name="Google Shape;822;p27"/>
                  <p:cNvSpPr/>
                  <p:nvPr/>
                </p:nvSpPr>
                <p:spPr>
                  <a:xfrm>
                    <a:off x="8040998" y="4051665"/>
                    <a:ext cx="75665" cy="6944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73" h="893" extrusionOk="0">
                        <a:moveTo>
                          <a:pt x="477" y="0"/>
                        </a:moveTo>
                        <a:cubicBezTo>
                          <a:pt x="449" y="0"/>
                          <a:pt x="421" y="3"/>
                          <a:pt x="393" y="8"/>
                        </a:cubicBezTo>
                        <a:cubicBezTo>
                          <a:pt x="152" y="61"/>
                          <a:pt x="0" y="302"/>
                          <a:pt x="54" y="543"/>
                        </a:cubicBezTo>
                        <a:cubicBezTo>
                          <a:pt x="92" y="751"/>
                          <a:pt x="277" y="893"/>
                          <a:pt x="482" y="893"/>
                        </a:cubicBezTo>
                        <a:cubicBezTo>
                          <a:pt x="515" y="893"/>
                          <a:pt x="547" y="889"/>
                          <a:pt x="580" y="882"/>
                        </a:cubicBezTo>
                        <a:cubicBezTo>
                          <a:pt x="821" y="829"/>
                          <a:pt x="972" y="597"/>
                          <a:pt x="919" y="356"/>
                        </a:cubicBezTo>
                        <a:cubicBezTo>
                          <a:pt x="880" y="143"/>
                          <a:pt x="687" y="0"/>
                          <a:pt x="477" y="0"/>
                        </a:cubicBezTo>
                        <a:close/>
                      </a:path>
                    </a:pathLst>
                  </a:custGeom>
                  <a:solidFill>
                    <a:srgbClr val="EF424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23" name="Google Shape;823;p27"/>
                  <p:cNvSpPr/>
                  <p:nvPr/>
                </p:nvSpPr>
                <p:spPr>
                  <a:xfrm>
                    <a:off x="8040998" y="4214889"/>
                    <a:ext cx="43782" cy="403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3" h="519" extrusionOk="0">
                        <a:moveTo>
                          <a:pt x="274" y="1"/>
                        </a:moveTo>
                        <a:cubicBezTo>
                          <a:pt x="257" y="1"/>
                          <a:pt x="240" y="2"/>
                          <a:pt x="223" y="5"/>
                        </a:cubicBezTo>
                        <a:cubicBezTo>
                          <a:pt x="89" y="32"/>
                          <a:pt x="0" y="175"/>
                          <a:pt x="27" y="309"/>
                        </a:cubicBezTo>
                        <a:cubicBezTo>
                          <a:pt x="50" y="434"/>
                          <a:pt x="164" y="519"/>
                          <a:pt x="282" y="519"/>
                        </a:cubicBezTo>
                        <a:cubicBezTo>
                          <a:pt x="298" y="519"/>
                          <a:pt x="314" y="517"/>
                          <a:pt x="330" y="514"/>
                        </a:cubicBezTo>
                        <a:cubicBezTo>
                          <a:pt x="473" y="478"/>
                          <a:pt x="562" y="344"/>
                          <a:pt x="535" y="202"/>
                        </a:cubicBezTo>
                        <a:cubicBezTo>
                          <a:pt x="504" y="84"/>
                          <a:pt x="396" y="1"/>
                          <a:pt x="274" y="1"/>
                        </a:cubicBezTo>
                        <a:close/>
                      </a:path>
                    </a:pathLst>
                  </a:custGeom>
                  <a:solidFill>
                    <a:srgbClr val="EF424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24" name="Google Shape;824;p27"/>
                  <p:cNvSpPr/>
                  <p:nvPr/>
                </p:nvSpPr>
                <p:spPr>
                  <a:xfrm>
                    <a:off x="8302522" y="4139070"/>
                    <a:ext cx="43782" cy="3989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3" h="513" extrusionOk="0">
                        <a:moveTo>
                          <a:pt x="286" y="0"/>
                        </a:moveTo>
                        <a:cubicBezTo>
                          <a:pt x="266" y="0"/>
                          <a:pt x="245" y="3"/>
                          <a:pt x="223" y="8"/>
                        </a:cubicBezTo>
                        <a:cubicBezTo>
                          <a:pt x="89" y="35"/>
                          <a:pt x="0" y="168"/>
                          <a:pt x="27" y="311"/>
                        </a:cubicBezTo>
                        <a:cubicBezTo>
                          <a:pt x="51" y="429"/>
                          <a:pt x="164" y="512"/>
                          <a:pt x="282" y="512"/>
                        </a:cubicBezTo>
                        <a:cubicBezTo>
                          <a:pt x="298" y="512"/>
                          <a:pt x="314" y="511"/>
                          <a:pt x="330" y="507"/>
                        </a:cubicBezTo>
                        <a:cubicBezTo>
                          <a:pt x="473" y="481"/>
                          <a:pt x="562" y="347"/>
                          <a:pt x="527" y="204"/>
                        </a:cubicBezTo>
                        <a:cubicBezTo>
                          <a:pt x="504" y="83"/>
                          <a:pt x="404" y="0"/>
                          <a:pt x="286" y="0"/>
                        </a:cubicBezTo>
                        <a:close/>
                      </a:path>
                    </a:pathLst>
                  </a:custGeom>
                  <a:solidFill>
                    <a:srgbClr val="EF424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25" name="Google Shape;825;p27"/>
                  <p:cNvSpPr/>
                  <p:nvPr/>
                </p:nvSpPr>
                <p:spPr>
                  <a:xfrm>
                    <a:off x="8139449" y="4040467"/>
                    <a:ext cx="59101" cy="5350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0" h="688" extrusionOk="0">
                        <a:moveTo>
                          <a:pt x="387" y="0"/>
                        </a:moveTo>
                        <a:cubicBezTo>
                          <a:pt x="362" y="0"/>
                          <a:pt x="338" y="3"/>
                          <a:pt x="313" y="9"/>
                        </a:cubicBezTo>
                        <a:cubicBezTo>
                          <a:pt x="126" y="45"/>
                          <a:pt x="1" y="232"/>
                          <a:pt x="45" y="419"/>
                        </a:cubicBezTo>
                        <a:cubicBezTo>
                          <a:pt x="76" y="573"/>
                          <a:pt x="220" y="687"/>
                          <a:pt x="379" y="687"/>
                        </a:cubicBezTo>
                        <a:cubicBezTo>
                          <a:pt x="404" y="687"/>
                          <a:pt x="430" y="684"/>
                          <a:pt x="456" y="678"/>
                        </a:cubicBezTo>
                        <a:cubicBezTo>
                          <a:pt x="634" y="643"/>
                          <a:pt x="759" y="455"/>
                          <a:pt x="714" y="277"/>
                        </a:cubicBezTo>
                        <a:cubicBezTo>
                          <a:pt x="684" y="115"/>
                          <a:pt x="540" y="0"/>
                          <a:pt x="387" y="0"/>
                        </a:cubicBezTo>
                        <a:close/>
                      </a:path>
                    </a:pathLst>
                  </a:custGeom>
                  <a:solidFill>
                    <a:srgbClr val="EF424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26" name="Google Shape;826;p27"/>
                  <p:cNvSpPr/>
                  <p:nvPr/>
                </p:nvSpPr>
                <p:spPr>
                  <a:xfrm>
                    <a:off x="8160290" y="4137748"/>
                    <a:ext cx="59024" cy="538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59" h="692" extrusionOk="0">
                        <a:moveTo>
                          <a:pt x="372" y="1"/>
                        </a:moveTo>
                        <a:cubicBezTo>
                          <a:pt x="349" y="1"/>
                          <a:pt x="327" y="3"/>
                          <a:pt x="304" y="7"/>
                        </a:cubicBezTo>
                        <a:cubicBezTo>
                          <a:pt x="125" y="52"/>
                          <a:pt x="0" y="230"/>
                          <a:pt x="45" y="417"/>
                        </a:cubicBezTo>
                        <a:cubicBezTo>
                          <a:pt x="76" y="582"/>
                          <a:pt x="225" y="691"/>
                          <a:pt x="381" y="691"/>
                        </a:cubicBezTo>
                        <a:cubicBezTo>
                          <a:pt x="403" y="691"/>
                          <a:pt x="425" y="689"/>
                          <a:pt x="446" y="685"/>
                        </a:cubicBezTo>
                        <a:cubicBezTo>
                          <a:pt x="634" y="640"/>
                          <a:pt x="759" y="462"/>
                          <a:pt x="714" y="275"/>
                        </a:cubicBezTo>
                        <a:cubicBezTo>
                          <a:pt x="683" y="110"/>
                          <a:pt x="534" y="1"/>
                          <a:pt x="372" y="1"/>
                        </a:cubicBezTo>
                        <a:close/>
                      </a:path>
                    </a:pathLst>
                  </a:custGeom>
                  <a:solidFill>
                    <a:srgbClr val="EF424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27" name="Google Shape;827;p27"/>
                  <p:cNvSpPr/>
                  <p:nvPr/>
                </p:nvSpPr>
                <p:spPr>
                  <a:xfrm>
                    <a:off x="8139449" y="4231996"/>
                    <a:ext cx="71544" cy="658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0" h="847" extrusionOk="0">
                        <a:moveTo>
                          <a:pt x="458" y="0"/>
                        </a:moveTo>
                        <a:cubicBezTo>
                          <a:pt x="431" y="0"/>
                          <a:pt x="403" y="3"/>
                          <a:pt x="375" y="8"/>
                        </a:cubicBezTo>
                        <a:cubicBezTo>
                          <a:pt x="144" y="62"/>
                          <a:pt x="1" y="285"/>
                          <a:pt x="54" y="508"/>
                        </a:cubicBezTo>
                        <a:cubicBezTo>
                          <a:pt x="93" y="711"/>
                          <a:pt x="270" y="846"/>
                          <a:pt x="469" y="846"/>
                        </a:cubicBezTo>
                        <a:cubicBezTo>
                          <a:pt x="497" y="846"/>
                          <a:pt x="525" y="843"/>
                          <a:pt x="554" y="838"/>
                        </a:cubicBezTo>
                        <a:cubicBezTo>
                          <a:pt x="777" y="784"/>
                          <a:pt x="920" y="561"/>
                          <a:pt x="875" y="338"/>
                        </a:cubicBezTo>
                        <a:cubicBezTo>
                          <a:pt x="836" y="135"/>
                          <a:pt x="653" y="0"/>
                          <a:pt x="458" y="0"/>
                        </a:cubicBezTo>
                        <a:close/>
                      </a:path>
                    </a:pathLst>
                  </a:custGeom>
                  <a:solidFill>
                    <a:srgbClr val="EF424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828" name="Google Shape;828;p27"/>
              <p:cNvGrpSpPr/>
              <p:nvPr/>
            </p:nvGrpSpPr>
            <p:grpSpPr>
              <a:xfrm>
                <a:off x="1291661" y="3153284"/>
                <a:ext cx="326687" cy="298772"/>
                <a:chOff x="7951491" y="3948941"/>
                <a:chExt cx="472500" cy="432126"/>
              </a:xfrm>
            </p:grpSpPr>
            <p:sp>
              <p:nvSpPr>
                <p:cNvPr id="829" name="Google Shape;829;p27"/>
                <p:cNvSpPr/>
                <p:nvPr/>
              </p:nvSpPr>
              <p:spPr>
                <a:xfrm>
                  <a:off x="7951491" y="3948941"/>
                  <a:ext cx="472500" cy="4321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76" h="5557" extrusionOk="0">
                      <a:moveTo>
                        <a:pt x="3043" y="0"/>
                      </a:moveTo>
                      <a:cubicBezTo>
                        <a:pt x="2851" y="0"/>
                        <a:pt x="2657" y="20"/>
                        <a:pt x="2462" y="62"/>
                      </a:cubicBezTo>
                      <a:cubicBezTo>
                        <a:pt x="964" y="383"/>
                        <a:pt x="0" y="1855"/>
                        <a:pt x="321" y="3354"/>
                      </a:cubicBezTo>
                      <a:cubicBezTo>
                        <a:pt x="601" y="4658"/>
                        <a:pt x="1751" y="5557"/>
                        <a:pt x="3033" y="5557"/>
                      </a:cubicBezTo>
                      <a:cubicBezTo>
                        <a:pt x="3224" y="5557"/>
                        <a:pt x="3419" y="5537"/>
                        <a:pt x="3613" y="5495"/>
                      </a:cubicBezTo>
                      <a:cubicBezTo>
                        <a:pt x="5112" y="5174"/>
                        <a:pt x="6075" y="3702"/>
                        <a:pt x="5754" y="2203"/>
                      </a:cubicBezTo>
                      <a:cubicBezTo>
                        <a:pt x="5475" y="899"/>
                        <a:pt x="4324" y="0"/>
                        <a:pt x="304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830" name="Google Shape;830;p27"/>
                <p:cNvGrpSpPr/>
                <p:nvPr/>
              </p:nvGrpSpPr>
              <p:grpSpPr>
                <a:xfrm>
                  <a:off x="8040998" y="4004152"/>
                  <a:ext cx="305305" cy="293709"/>
                  <a:chOff x="8040998" y="4004152"/>
                  <a:chExt cx="305305" cy="293709"/>
                </a:xfrm>
              </p:grpSpPr>
              <p:sp>
                <p:nvSpPr>
                  <p:cNvPr id="831" name="Google Shape;831;p27"/>
                  <p:cNvSpPr/>
                  <p:nvPr/>
                </p:nvSpPr>
                <p:spPr>
                  <a:xfrm>
                    <a:off x="8238677" y="4004152"/>
                    <a:ext cx="36861" cy="340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4" h="438" extrusionOk="0">
                        <a:moveTo>
                          <a:pt x="232" y="1"/>
                        </a:moveTo>
                        <a:cubicBezTo>
                          <a:pt x="221" y="1"/>
                          <a:pt x="209" y="1"/>
                          <a:pt x="197" y="3"/>
                        </a:cubicBezTo>
                        <a:cubicBezTo>
                          <a:pt x="81" y="30"/>
                          <a:pt x="1" y="146"/>
                          <a:pt x="27" y="262"/>
                        </a:cubicBezTo>
                        <a:cubicBezTo>
                          <a:pt x="50" y="369"/>
                          <a:pt x="139" y="437"/>
                          <a:pt x="237" y="437"/>
                        </a:cubicBezTo>
                        <a:cubicBezTo>
                          <a:pt x="253" y="437"/>
                          <a:pt x="270" y="435"/>
                          <a:pt x="286" y="432"/>
                        </a:cubicBezTo>
                        <a:cubicBezTo>
                          <a:pt x="402" y="405"/>
                          <a:pt x="473" y="289"/>
                          <a:pt x="455" y="173"/>
                        </a:cubicBezTo>
                        <a:cubicBezTo>
                          <a:pt x="431" y="69"/>
                          <a:pt x="336" y="1"/>
                          <a:pt x="232" y="1"/>
                        </a:cubicBezTo>
                        <a:close/>
                      </a:path>
                    </a:pathLst>
                  </a:custGeom>
                  <a:solidFill>
                    <a:srgbClr val="EF424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32" name="Google Shape;832;p27"/>
                  <p:cNvSpPr/>
                  <p:nvPr/>
                </p:nvSpPr>
                <p:spPr>
                  <a:xfrm>
                    <a:off x="8240777" y="4264112"/>
                    <a:ext cx="36861" cy="335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4" h="431" extrusionOk="0">
                        <a:moveTo>
                          <a:pt x="237" y="0"/>
                        </a:moveTo>
                        <a:cubicBezTo>
                          <a:pt x="221" y="0"/>
                          <a:pt x="204" y="2"/>
                          <a:pt x="188" y="6"/>
                        </a:cubicBezTo>
                        <a:cubicBezTo>
                          <a:pt x="72" y="24"/>
                          <a:pt x="0" y="140"/>
                          <a:pt x="18" y="255"/>
                        </a:cubicBezTo>
                        <a:cubicBezTo>
                          <a:pt x="41" y="363"/>
                          <a:pt x="130" y="431"/>
                          <a:pt x="228" y="431"/>
                        </a:cubicBezTo>
                        <a:cubicBezTo>
                          <a:pt x="244" y="431"/>
                          <a:pt x="261" y="429"/>
                          <a:pt x="277" y="425"/>
                        </a:cubicBezTo>
                        <a:cubicBezTo>
                          <a:pt x="402" y="398"/>
                          <a:pt x="473" y="291"/>
                          <a:pt x="446" y="166"/>
                        </a:cubicBezTo>
                        <a:cubicBezTo>
                          <a:pt x="423" y="67"/>
                          <a:pt x="335" y="0"/>
                          <a:pt x="237" y="0"/>
                        </a:cubicBezTo>
                        <a:close/>
                      </a:path>
                    </a:pathLst>
                  </a:custGeom>
                  <a:solidFill>
                    <a:srgbClr val="EF424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33" name="Google Shape;833;p27"/>
                  <p:cNvSpPr/>
                  <p:nvPr/>
                </p:nvSpPr>
                <p:spPr>
                  <a:xfrm>
                    <a:off x="8040998" y="4051665"/>
                    <a:ext cx="75665" cy="6944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73" h="893" extrusionOk="0">
                        <a:moveTo>
                          <a:pt x="477" y="0"/>
                        </a:moveTo>
                        <a:cubicBezTo>
                          <a:pt x="449" y="0"/>
                          <a:pt x="421" y="3"/>
                          <a:pt x="393" y="8"/>
                        </a:cubicBezTo>
                        <a:cubicBezTo>
                          <a:pt x="152" y="61"/>
                          <a:pt x="0" y="302"/>
                          <a:pt x="54" y="543"/>
                        </a:cubicBezTo>
                        <a:cubicBezTo>
                          <a:pt x="92" y="751"/>
                          <a:pt x="277" y="893"/>
                          <a:pt x="482" y="893"/>
                        </a:cubicBezTo>
                        <a:cubicBezTo>
                          <a:pt x="515" y="893"/>
                          <a:pt x="547" y="889"/>
                          <a:pt x="580" y="882"/>
                        </a:cubicBezTo>
                        <a:cubicBezTo>
                          <a:pt x="821" y="829"/>
                          <a:pt x="972" y="597"/>
                          <a:pt x="919" y="356"/>
                        </a:cubicBezTo>
                        <a:cubicBezTo>
                          <a:pt x="880" y="143"/>
                          <a:pt x="687" y="0"/>
                          <a:pt x="477" y="0"/>
                        </a:cubicBezTo>
                        <a:close/>
                      </a:path>
                    </a:pathLst>
                  </a:custGeom>
                  <a:solidFill>
                    <a:srgbClr val="EF424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34" name="Google Shape;834;p27"/>
                  <p:cNvSpPr/>
                  <p:nvPr/>
                </p:nvSpPr>
                <p:spPr>
                  <a:xfrm>
                    <a:off x="8040998" y="4214889"/>
                    <a:ext cx="43782" cy="403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3" h="519" extrusionOk="0">
                        <a:moveTo>
                          <a:pt x="274" y="1"/>
                        </a:moveTo>
                        <a:cubicBezTo>
                          <a:pt x="257" y="1"/>
                          <a:pt x="240" y="2"/>
                          <a:pt x="223" y="5"/>
                        </a:cubicBezTo>
                        <a:cubicBezTo>
                          <a:pt x="89" y="32"/>
                          <a:pt x="0" y="175"/>
                          <a:pt x="27" y="309"/>
                        </a:cubicBezTo>
                        <a:cubicBezTo>
                          <a:pt x="50" y="434"/>
                          <a:pt x="164" y="519"/>
                          <a:pt x="282" y="519"/>
                        </a:cubicBezTo>
                        <a:cubicBezTo>
                          <a:pt x="298" y="519"/>
                          <a:pt x="314" y="517"/>
                          <a:pt x="330" y="514"/>
                        </a:cubicBezTo>
                        <a:cubicBezTo>
                          <a:pt x="473" y="478"/>
                          <a:pt x="562" y="344"/>
                          <a:pt x="535" y="202"/>
                        </a:cubicBezTo>
                        <a:cubicBezTo>
                          <a:pt x="504" y="84"/>
                          <a:pt x="396" y="1"/>
                          <a:pt x="274" y="1"/>
                        </a:cubicBezTo>
                        <a:close/>
                      </a:path>
                    </a:pathLst>
                  </a:custGeom>
                  <a:solidFill>
                    <a:srgbClr val="EF424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35" name="Google Shape;835;p27"/>
                  <p:cNvSpPr/>
                  <p:nvPr/>
                </p:nvSpPr>
                <p:spPr>
                  <a:xfrm>
                    <a:off x="8302522" y="4139070"/>
                    <a:ext cx="43782" cy="3989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3" h="513" extrusionOk="0">
                        <a:moveTo>
                          <a:pt x="286" y="0"/>
                        </a:moveTo>
                        <a:cubicBezTo>
                          <a:pt x="266" y="0"/>
                          <a:pt x="245" y="3"/>
                          <a:pt x="223" y="8"/>
                        </a:cubicBezTo>
                        <a:cubicBezTo>
                          <a:pt x="89" y="35"/>
                          <a:pt x="0" y="168"/>
                          <a:pt x="27" y="311"/>
                        </a:cubicBezTo>
                        <a:cubicBezTo>
                          <a:pt x="51" y="429"/>
                          <a:pt x="164" y="512"/>
                          <a:pt x="282" y="512"/>
                        </a:cubicBezTo>
                        <a:cubicBezTo>
                          <a:pt x="298" y="512"/>
                          <a:pt x="314" y="511"/>
                          <a:pt x="330" y="507"/>
                        </a:cubicBezTo>
                        <a:cubicBezTo>
                          <a:pt x="473" y="481"/>
                          <a:pt x="562" y="347"/>
                          <a:pt x="527" y="204"/>
                        </a:cubicBezTo>
                        <a:cubicBezTo>
                          <a:pt x="504" y="83"/>
                          <a:pt x="404" y="0"/>
                          <a:pt x="286" y="0"/>
                        </a:cubicBezTo>
                        <a:close/>
                      </a:path>
                    </a:pathLst>
                  </a:custGeom>
                  <a:solidFill>
                    <a:srgbClr val="EF424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36" name="Google Shape;836;p27"/>
                  <p:cNvSpPr/>
                  <p:nvPr/>
                </p:nvSpPr>
                <p:spPr>
                  <a:xfrm>
                    <a:off x="8139449" y="4040467"/>
                    <a:ext cx="59101" cy="5350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0" h="688" extrusionOk="0">
                        <a:moveTo>
                          <a:pt x="387" y="0"/>
                        </a:moveTo>
                        <a:cubicBezTo>
                          <a:pt x="362" y="0"/>
                          <a:pt x="338" y="3"/>
                          <a:pt x="313" y="9"/>
                        </a:cubicBezTo>
                        <a:cubicBezTo>
                          <a:pt x="126" y="45"/>
                          <a:pt x="1" y="232"/>
                          <a:pt x="45" y="419"/>
                        </a:cubicBezTo>
                        <a:cubicBezTo>
                          <a:pt x="76" y="573"/>
                          <a:pt x="220" y="687"/>
                          <a:pt x="379" y="687"/>
                        </a:cubicBezTo>
                        <a:cubicBezTo>
                          <a:pt x="404" y="687"/>
                          <a:pt x="430" y="684"/>
                          <a:pt x="456" y="678"/>
                        </a:cubicBezTo>
                        <a:cubicBezTo>
                          <a:pt x="634" y="643"/>
                          <a:pt x="759" y="455"/>
                          <a:pt x="714" y="277"/>
                        </a:cubicBezTo>
                        <a:cubicBezTo>
                          <a:pt x="684" y="115"/>
                          <a:pt x="540" y="0"/>
                          <a:pt x="387" y="0"/>
                        </a:cubicBezTo>
                        <a:close/>
                      </a:path>
                    </a:pathLst>
                  </a:custGeom>
                  <a:solidFill>
                    <a:srgbClr val="EF424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37" name="Google Shape;837;p27"/>
                  <p:cNvSpPr/>
                  <p:nvPr/>
                </p:nvSpPr>
                <p:spPr>
                  <a:xfrm>
                    <a:off x="8160290" y="4137748"/>
                    <a:ext cx="59024" cy="538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59" h="692" extrusionOk="0">
                        <a:moveTo>
                          <a:pt x="372" y="1"/>
                        </a:moveTo>
                        <a:cubicBezTo>
                          <a:pt x="349" y="1"/>
                          <a:pt x="327" y="3"/>
                          <a:pt x="304" y="7"/>
                        </a:cubicBezTo>
                        <a:cubicBezTo>
                          <a:pt x="125" y="52"/>
                          <a:pt x="0" y="230"/>
                          <a:pt x="45" y="417"/>
                        </a:cubicBezTo>
                        <a:cubicBezTo>
                          <a:pt x="76" y="582"/>
                          <a:pt x="225" y="691"/>
                          <a:pt x="381" y="691"/>
                        </a:cubicBezTo>
                        <a:cubicBezTo>
                          <a:pt x="403" y="691"/>
                          <a:pt x="425" y="689"/>
                          <a:pt x="446" y="685"/>
                        </a:cubicBezTo>
                        <a:cubicBezTo>
                          <a:pt x="634" y="640"/>
                          <a:pt x="759" y="462"/>
                          <a:pt x="714" y="275"/>
                        </a:cubicBezTo>
                        <a:cubicBezTo>
                          <a:pt x="683" y="110"/>
                          <a:pt x="534" y="1"/>
                          <a:pt x="372" y="1"/>
                        </a:cubicBezTo>
                        <a:close/>
                      </a:path>
                    </a:pathLst>
                  </a:custGeom>
                  <a:solidFill>
                    <a:srgbClr val="EF424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38" name="Google Shape;838;p27"/>
                  <p:cNvSpPr/>
                  <p:nvPr/>
                </p:nvSpPr>
                <p:spPr>
                  <a:xfrm>
                    <a:off x="8139449" y="4231996"/>
                    <a:ext cx="71544" cy="658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0" h="847" extrusionOk="0">
                        <a:moveTo>
                          <a:pt x="458" y="0"/>
                        </a:moveTo>
                        <a:cubicBezTo>
                          <a:pt x="431" y="0"/>
                          <a:pt x="403" y="3"/>
                          <a:pt x="375" y="8"/>
                        </a:cubicBezTo>
                        <a:cubicBezTo>
                          <a:pt x="144" y="62"/>
                          <a:pt x="1" y="285"/>
                          <a:pt x="54" y="508"/>
                        </a:cubicBezTo>
                        <a:cubicBezTo>
                          <a:pt x="93" y="711"/>
                          <a:pt x="270" y="846"/>
                          <a:pt x="469" y="846"/>
                        </a:cubicBezTo>
                        <a:cubicBezTo>
                          <a:pt x="497" y="846"/>
                          <a:pt x="525" y="843"/>
                          <a:pt x="554" y="838"/>
                        </a:cubicBezTo>
                        <a:cubicBezTo>
                          <a:pt x="777" y="784"/>
                          <a:pt x="920" y="561"/>
                          <a:pt x="875" y="338"/>
                        </a:cubicBezTo>
                        <a:cubicBezTo>
                          <a:pt x="836" y="135"/>
                          <a:pt x="653" y="0"/>
                          <a:pt x="458" y="0"/>
                        </a:cubicBezTo>
                        <a:close/>
                      </a:path>
                    </a:pathLst>
                  </a:custGeom>
                  <a:solidFill>
                    <a:srgbClr val="EF424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839" name="Google Shape;839;p27"/>
              <p:cNvSpPr/>
              <p:nvPr/>
            </p:nvSpPr>
            <p:spPr>
              <a:xfrm rot="-3356822">
                <a:off x="1019513" y="2506490"/>
                <a:ext cx="272122" cy="258543"/>
              </a:xfrm>
              <a:custGeom>
                <a:avLst/>
                <a:gdLst/>
                <a:ahLst/>
                <a:cxnLst/>
                <a:rect l="l" t="t" r="r" b="b"/>
                <a:pathLst>
                  <a:path w="7022" h="6671" extrusionOk="0">
                    <a:moveTo>
                      <a:pt x="3015" y="868"/>
                    </a:moveTo>
                    <a:cubicBezTo>
                      <a:pt x="3190" y="868"/>
                      <a:pt x="3334" y="889"/>
                      <a:pt x="3408" y="925"/>
                    </a:cubicBezTo>
                    <a:cubicBezTo>
                      <a:pt x="3426" y="1006"/>
                      <a:pt x="3444" y="1131"/>
                      <a:pt x="3462" y="1238"/>
                    </a:cubicBezTo>
                    <a:cubicBezTo>
                      <a:pt x="3515" y="1630"/>
                      <a:pt x="3578" y="2076"/>
                      <a:pt x="3934" y="2281"/>
                    </a:cubicBezTo>
                    <a:cubicBezTo>
                      <a:pt x="4015" y="2327"/>
                      <a:pt x="4125" y="2367"/>
                      <a:pt x="4263" y="2367"/>
                    </a:cubicBezTo>
                    <a:cubicBezTo>
                      <a:pt x="4368" y="2367"/>
                      <a:pt x="4491" y="2343"/>
                      <a:pt x="4630" y="2281"/>
                    </a:cubicBezTo>
                    <a:cubicBezTo>
                      <a:pt x="4773" y="2219"/>
                      <a:pt x="4889" y="2157"/>
                      <a:pt x="4996" y="2103"/>
                    </a:cubicBezTo>
                    <a:cubicBezTo>
                      <a:pt x="5209" y="1996"/>
                      <a:pt x="5310" y="1950"/>
                      <a:pt x="5390" y="1950"/>
                    </a:cubicBezTo>
                    <a:cubicBezTo>
                      <a:pt x="5450" y="1950"/>
                      <a:pt x="5499" y="1977"/>
                      <a:pt x="5576" y="2023"/>
                    </a:cubicBezTo>
                    <a:cubicBezTo>
                      <a:pt x="5915" y="2228"/>
                      <a:pt x="6138" y="2594"/>
                      <a:pt x="6138" y="2710"/>
                    </a:cubicBezTo>
                    <a:cubicBezTo>
                      <a:pt x="6022" y="2799"/>
                      <a:pt x="5897" y="2888"/>
                      <a:pt x="5772" y="2959"/>
                    </a:cubicBezTo>
                    <a:cubicBezTo>
                      <a:pt x="5451" y="3165"/>
                      <a:pt x="5085" y="3397"/>
                      <a:pt x="4960" y="3852"/>
                    </a:cubicBezTo>
                    <a:cubicBezTo>
                      <a:pt x="4835" y="4298"/>
                      <a:pt x="5121" y="4592"/>
                      <a:pt x="5281" y="4770"/>
                    </a:cubicBezTo>
                    <a:cubicBezTo>
                      <a:pt x="5424" y="4922"/>
                      <a:pt x="5504" y="5011"/>
                      <a:pt x="5522" y="5172"/>
                    </a:cubicBezTo>
                    <a:cubicBezTo>
                      <a:pt x="5522" y="5190"/>
                      <a:pt x="5496" y="5288"/>
                      <a:pt x="5326" y="5422"/>
                    </a:cubicBezTo>
                    <a:cubicBezTo>
                      <a:pt x="5041" y="5671"/>
                      <a:pt x="4657" y="5796"/>
                      <a:pt x="4523" y="5796"/>
                    </a:cubicBezTo>
                    <a:cubicBezTo>
                      <a:pt x="4425" y="5716"/>
                      <a:pt x="4282" y="5439"/>
                      <a:pt x="4202" y="5279"/>
                    </a:cubicBezTo>
                    <a:cubicBezTo>
                      <a:pt x="4006" y="4913"/>
                      <a:pt x="3827" y="4565"/>
                      <a:pt x="3453" y="4565"/>
                    </a:cubicBezTo>
                    <a:cubicBezTo>
                      <a:pt x="3033" y="4565"/>
                      <a:pt x="2900" y="4984"/>
                      <a:pt x="2766" y="5386"/>
                    </a:cubicBezTo>
                    <a:cubicBezTo>
                      <a:pt x="2730" y="5502"/>
                      <a:pt x="2668" y="5689"/>
                      <a:pt x="2614" y="5796"/>
                    </a:cubicBezTo>
                    <a:cubicBezTo>
                      <a:pt x="2471" y="5787"/>
                      <a:pt x="2204" y="5752"/>
                      <a:pt x="1909" y="5671"/>
                    </a:cubicBezTo>
                    <a:cubicBezTo>
                      <a:pt x="1481" y="5555"/>
                      <a:pt x="1294" y="5422"/>
                      <a:pt x="1240" y="5368"/>
                    </a:cubicBezTo>
                    <a:cubicBezTo>
                      <a:pt x="1240" y="5297"/>
                      <a:pt x="1249" y="5225"/>
                      <a:pt x="1249" y="5154"/>
                    </a:cubicBezTo>
                    <a:cubicBezTo>
                      <a:pt x="1285" y="4663"/>
                      <a:pt x="1321" y="4271"/>
                      <a:pt x="1178" y="3950"/>
                    </a:cubicBezTo>
                    <a:cubicBezTo>
                      <a:pt x="1080" y="3718"/>
                      <a:pt x="1044" y="3566"/>
                      <a:pt x="1071" y="3459"/>
                    </a:cubicBezTo>
                    <a:cubicBezTo>
                      <a:pt x="1285" y="3388"/>
                      <a:pt x="1570" y="3245"/>
                      <a:pt x="1695" y="2951"/>
                    </a:cubicBezTo>
                    <a:cubicBezTo>
                      <a:pt x="1775" y="2754"/>
                      <a:pt x="1811" y="2442"/>
                      <a:pt x="1508" y="2049"/>
                    </a:cubicBezTo>
                    <a:cubicBezTo>
                      <a:pt x="1410" y="1925"/>
                      <a:pt x="1374" y="1818"/>
                      <a:pt x="1383" y="1728"/>
                    </a:cubicBezTo>
                    <a:cubicBezTo>
                      <a:pt x="1419" y="1505"/>
                      <a:pt x="1838" y="1220"/>
                      <a:pt x="1972" y="1131"/>
                    </a:cubicBezTo>
                    <a:cubicBezTo>
                      <a:pt x="2241" y="944"/>
                      <a:pt x="2682" y="868"/>
                      <a:pt x="3015" y="868"/>
                    </a:cubicBezTo>
                    <a:close/>
                    <a:moveTo>
                      <a:pt x="2999" y="1"/>
                    </a:moveTo>
                    <a:cubicBezTo>
                      <a:pt x="2461" y="1"/>
                      <a:pt x="1863" y="154"/>
                      <a:pt x="1481" y="417"/>
                    </a:cubicBezTo>
                    <a:cubicBezTo>
                      <a:pt x="1053" y="702"/>
                      <a:pt x="616" y="1068"/>
                      <a:pt x="527" y="1595"/>
                    </a:cubicBezTo>
                    <a:cubicBezTo>
                      <a:pt x="482" y="1925"/>
                      <a:pt x="580" y="2255"/>
                      <a:pt x="821" y="2576"/>
                    </a:cubicBezTo>
                    <a:cubicBezTo>
                      <a:pt x="839" y="2585"/>
                      <a:pt x="848" y="2603"/>
                      <a:pt x="857" y="2612"/>
                    </a:cubicBezTo>
                    <a:cubicBezTo>
                      <a:pt x="812" y="2629"/>
                      <a:pt x="767" y="2647"/>
                      <a:pt x="723" y="2647"/>
                    </a:cubicBezTo>
                    <a:lnTo>
                      <a:pt x="553" y="2674"/>
                    </a:lnTo>
                    <a:lnTo>
                      <a:pt x="437" y="2817"/>
                    </a:lnTo>
                    <a:cubicBezTo>
                      <a:pt x="0" y="3388"/>
                      <a:pt x="277" y="4039"/>
                      <a:pt x="384" y="4289"/>
                    </a:cubicBezTo>
                    <a:cubicBezTo>
                      <a:pt x="437" y="4414"/>
                      <a:pt x="411" y="4744"/>
                      <a:pt x="393" y="5092"/>
                    </a:cubicBezTo>
                    <a:cubicBezTo>
                      <a:pt x="384" y="5172"/>
                      <a:pt x="375" y="5261"/>
                      <a:pt x="366" y="5359"/>
                    </a:cubicBezTo>
                    <a:cubicBezTo>
                      <a:pt x="357" y="5520"/>
                      <a:pt x="393" y="5761"/>
                      <a:pt x="643" y="6001"/>
                    </a:cubicBezTo>
                    <a:cubicBezTo>
                      <a:pt x="1106" y="6448"/>
                      <a:pt x="2230" y="6671"/>
                      <a:pt x="2703" y="6671"/>
                    </a:cubicBezTo>
                    <a:cubicBezTo>
                      <a:pt x="2739" y="6671"/>
                      <a:pt x="2784" y="6671"/>
                      <a:pt x="2810" y="6662"/>
                    </a:cubicBezTo>
                    <a:cubicBezTo>
                      <a:pt x="3212" y="6617"/>
                      <a:pt x="3390" y="6242"/>
                      <a:pt x="3524" y="5850"/>
                    </a:cubicBezTo>
                    <a:cubicBezTo>
                      <a:pt x="3685" y="6153"/>
                      <a:pt x="3872" y="6448"/>
                      <a:pt x="4148" y="6581"/>
                    </a:cubicBezTo>
                    <a:cubicBezTo>
                      <a:pt x="4261" y="6639"/>
                      <a:pt x="4388" y="6663"/>
                      <a:pt x="4520" y="6663"/>
                    </a:cubicBezTo>
                    <a:cubicBezTo>
                      <a:pt x="4962" y="6663"/>
                      <a:pt x="5464" y="6394"/>
                      <a:pt x="5719" y="6216"/>
                    </a:cubicBezTo>
                    <a:cubicBezTo>
                      <a:pt x="6200" y="5877"/>
                      <a:pt x="6432" y="5466"/>
                      <a:pt x="6388" y="5065"/>
                    </a:cubicBezTo>
                    <a:cubicBezTo>
                      <a:pt x="6325" y="4619"/>
                      <a:pt x="6075" y="4351"/>
                      <a:pt x="5915" y="4173"/>
                    </a:cubicBezTo>
                    <a:cubicBezTo>
                      <a:pt x="5879" y="4137"/>
                      <a:pt x="5826" y="4083"/>
                      <a:pt x="5808" y="4057"/>
                    </a:cubicBezTo>
                    <a:cubicBezTo>
                      <a:pt x="5852" y="3932"/>
                      <a:pt x="6031" y="3825"/>
                      <a:pt x="6236" y="3691"/>
                    </a:cubicBezTo>
                    <a:cubicBezTo>
                      <a:pt x="6379" y="3602"/>
                      <a:pt x="6539" y="3504"/>
                      <a:pt x="6691" y="3379"/>
                    </a:cubicBezTo>
                    <a:cubicBezTo>
                      <a:pt x="6914" y="3200"/>
                      <a:pt x="7021" y="2942"/>
                      <a:pt x="7003" y="2656"/>
                    </a:cubicBezTo>
                    <a:cubicBezTo>
                      <a:pt x="6968" y="2130"/>
                      <a:pt x="6486" y="1568"/>
                      <a:pt x="6031" y="1282"/>
                    </a:cubicBezTo>
                    <a:cubicBezTo>
                      <a:pt x="5795" y="1138"/>
                      <a:pt x="5587" y="1084"/>
                      <a:pt x="5397" y="1084"/>
                    </a:cubicBezTo>
                    <a:cubicBezTo>
                      <a:pt x="5105" y="1084"/>
                      <a:pt x="4856" y="1212"/>
                      <a:pt x="4612" y="1336"/>
                    </a:cubicBezTo>
                    <a:cubicBezTo>
                      <a:pt x="4532" y="1371"/>
                      <a:pt x="4452" y="1407"/>
                      <a:pt x="4372" y="1452"/>
                    </a:cubicBezTo>
                    <a:cubicBezTo>
                      <a:pt x="4345" y="1354"/>
                      <a:pt x="4327" y="1211"/>
                      <a:pt x="4318" y="1122"/>
                    </a:cubicBezTo>
                    <a:cubicBezTo>
                      <a:pt x="4291" y="934"/>
                      <a:pt x="4264" y="747"/>
                      <a:pt x="4211" y="586"/>
                    </a:cubicBezTo>
                    <a:cubicBezTo>
                      <a:pt x="4148" y="426"/>
                      <a:pt x="4006" y="203"/>
                      <a:pt x="3631" y="87"/>
                    </a:cubicBezTo>
                    <a:cubicBezTo>
                      <a:pt x="3445" y="28"/>
                      <a:pt x="3227" y="1"/>
                      <a:pt x="2999" y="1"/>
                    </a:cubicBezTo>
                    <a:close/>
                  </a:path>
                </a:pathLst>
              </a:custGeom>
              <a:solidFill>
                <a:srgbClr val="4A9E4A"/>
              </a:solidFill>
              <a:ln w="19050" cap="flat" cmpd="sng">
                <a:solidFill>
                  <a:srgbClr val="481F1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0" name="Google Shape;840;p27"/>
              <p:cNvSpPr/>
              <p:nvPr/>
            </p:nvSpPr>
            <p:spPr>
              <a:xfrm>
                <a:off x="1156744" y="2952254"/>
                <a:ext cx="272120" cy="258551"/>
              </a:xfrm>
              <a:custGeom>
                <a:avLst/>
                <a:gdLst/>
                <a:ahLst/>
                <a:cxnLst/>
                <a:rect l="l" t="t" r="r" b="b"/>
                <a:pathLst>
                  <a:path w="7022" h="6671" extrusionOk="0">
                    <a:moveTo>
                      <a:pt x="3015" y="868"/>
                    </a:moveTo>
                    <a:cubicBezTo>
                      <a:pt x="3190" y="868"/>
                      <a:pt x="3334" y="889"/>
                      <a:pt x="3408" y="925"/>
                    </a:cubicBezTo>
                    <a:cubicBezTo>
                      <a:pt x="3426" y="1006"/>
                      <a:pt x="3444" y="1131"/>
                      <a:pt x="3462" y="1238"/>
                    </a:cubicBezTo>
                    <a:cubicBezTo>
                      <a:pt x="3515" y="1630"/>
                      <a:pt x="3578" y="2076"/>
                      <a:pt x="3934" y="2281"/>
                    </a:cubicBezTo>
                    <a:cubicBezTo>
                      <a:pt x="4015" y="2327"/>
                      <a:pt x="4125" y="2367"/>
                      <a:pt x="4263" y="2367"/>
                    </a:cubicBezTo>
                    <a:cubicBezTo>
                      <a:pt x="4368" y="2367"/>
                      <a:pt x="4491" y="2343"/>
                      <a:pt x="4630" y="2281"/>
                    </a:cubicBezTo>
                    <a:cubicBezTo>
                      <a:pt x="4773" y="2219"/>
                      <a:pt x="4889" y="2157"/>
                      <a:pt x="4996" y="2103"/>
                    </a:cubicBezTo>
                    <a:cubicBezTo>
                      <a:pt x="5209" y="1996"/>
                      <a:pt x="5310" y="1950"/>
                      <a:pt x="5390" y="1950"/>
                    </a:cubicBezTo>
                    <a:cubicBezTo>
                      <a:pt x="5450" y="1950"/>
                      <a:pt x="5499" y="1977"/>
                      <a:pt x="5576" y="2023"/>
                    </a:cubicBezTo>
                    <a:cubicBezTo>
                      <a:pt x="5915" y="2228"/>
                      <a:pt x="6138" y="2594"/>
                      <a:pt x="6138" y="2710"/>
                    </a:cubicBezTo>
                    <a:cubicBezTo>
                      <a:pt x="6022" y="2799"/>
                      <a:pt x="5897" y="2888"/>
                      <a:pt x="5772" y="2959"/>
                    </a:cubicBezTo>
                    <a:cubicBezTo>
                      <a:pt x="5451" y="3165"/>
                      <a:pt x="5085" y="3397"/>
                      <a:pt x="4960" y="3852"/>
                    </a:cubicBezTo>
                    <a:cubicBezTo>
                      <a:pt x="4835" y="4298"/>
                      <a:pt x="5121" y="4592"/>
                      <a:pt x="5281" y="4770"/>
                    </a:cubicBezTo>
                    <a:cubicBezTo>
                      <a:pt x="5424" y="4922"/>
                      <a:pt x="5504" y="5011"/>
                      <a:pt x="5522" y="5172"/>
                    </a:cubicBezTo>
                    <a:cubicBezTo>
                      <a:pt x="5522" y="5190"/>
                      <a:pt x="5496" y="5288"/>
                      <a:pt x="5326" y="5422"/>
                    </a:cubicBezTo>
                    <a:cubicBezTo>
                      <a:pt x="5041" y="5671"/>
                      <a:pt x="4657" y="5796"/>
                      <a:pt x="4523" y="5796"/>
                    </a:cubicBezTo>
                    <a:cubicBezTo>
                      <a:pt x="4425" y="5716"/>
                      <a:pt x="4282" y="5439"/>
                      <a:pt x="4202" y="5279"/>
                    </a:cubicBezTo>
                    <a:cubicBezTo>
                      <a:pt x="4006" y="4913"/>
                      <a:pt x="3827" y="4565"/>
                      <a:pt x="3453" y="4565"/>
                    </a:cubicBezTo>
                    <a:cubicBezTo>
                      <a:pt x="3033" y="4565"/>
                      <a:pt x="2900" y="4984"/>
                      <a:pt x="2766" y="5386"/>
                    </a:cubicBezTo>
                    <a:cubicBezTo>
                      <a:pt x="2730" y="5502"/>
                      <a:pt x="2668" y="5689"/>
                      <a:pt x="2614" y="5796"/>
                    </a:cubicBezTo>
                    <a:cubicBezTo>
                      <a:pt x="2471" y="5787"/>
                      <a:pt x="2204" y="5752"/>
                      <a:pt x="1909" y="5671"/>
                    </a:cubicBezTo>
                    <a:cubicBezTo>
                      <a:pt x="1481" y="5555"/>
                      <a:pt x="1294" y="5422"/>
                      <a:pt x="1240" y="5368"/>
                    </a:cubicBezTo>
                    <a:cubicBezTo>
                      <a:pt x="1240" y="5297"/>
                      <a:pt x="1249" y="5225"/>
                      <a:pt x="1249" y="5154"/>
                    </a:cubicBezTo>
                    <a:cubicBezTo>
                      <a:pt x="1285" y="4663"/>
                      <a:pt x="1321" y="4271"/>
                      <a:pt x="1178" y="3950"/>
                    </a:cubicBezTo>
                    <a:cubicBezTo>
                      <a:pt x="1080" y="3718"/>
                      <a:pt x="1044" y="3566"/>
                      <a:pt x="1071" y="3459"/>
                    </a:cubicBezTo>
                    <a:cubicBezTo>
                      <a:pt x="1285" y="3388"/>
                      <a:pt x="1570" y="3245"/>
                      <a:pt x="1695" y="2951"/>
                    </a:cubicBezTo>
                    <a:cubicBezTo>
                      <a:pt x="1775" y="2754"/>
                      <a:pt x="1811" y="2442"/>
                      <a:pt x="1508" y="2049"/>
                    </a:cubicBezTo>
                    <a:cubicBezTo>
                      <a:pt x="1410" y="1925"/>
                      <a:pt x="1374" y="1818"/>
                      <a:pt x="1383" y="1728"/>
                    </a:cubicBezTo>
                    <a:cubicBezTo>
                      <a:pt x="1419" y="1505"/>
                      <a:pt x="1838" y="1220"/>
                      <a:pt x="1972" y="1131"/>
                    </a:cubicBezTo>
                    <a:cubicBezTo>
                      <a:pt x="2241" y="944"/>
                      <a:pt x="2682" y="868"/>
                      <a:pt x="3015" y="868"/>
                    </a:cubicBezTo>
                    <a:close/>
                    <a:moveTo>
                      <a:pt x="2999" y="1"/>
                    </a:moveTo>
                    <a:cubicBezTo>
                      <a:pt x="2461" y="1"/>
                      <a:pt x="1863" y="154"/>
                      <a:pt x="1481" y="417"/>
                    </a:cubicBezTo>
                    <a:cubicBezTo>
                      <a:pt x="1053" y="702"/>
                      <a:pt x="616" y="1068"/>
                      <a:pt x="527" y="1595"/>
                    </a:cubicBezTo>
                    <a:cubicBezTo>
                      <a:pt x="482" y="1925"/>
                      <a:pt x="580" y="2255"/>
                      <a:pt x="821" y="2576"/>
                    </a:cubicBezTo>
                    <a:cubicBezTo>
                      <a:pt x="839" y="2585"/>
                      <a:pt x="848" y="2603"/>
                      <a:pt x="857" y="2612"/>
                    </a:cubicBezTo>
                    <a:cubicBezTo>
                      <a:pt x="812" y="2629"/>
                      <a:pt x="767" y="2647"/>
                      <a:pt x="723" y="2647"/>
                    </a:cubicBezTo>
                    <a:lnTo>
                      <a:pt x="553" y="2674"/>
                    </a:lnTo>
                    <a:lnTo>
                      <a:pt x="437" y="2817"/>
                    </a:lnTo>
                    <a:cubicBezTo>
                      <a:pt x="0" y="3388"/>
                      <a:pt x="277" y="4039"/>
                      <a:pt x="384" y="4289"/>
                    </a:cubicBezTo>
                    <a:cubicBezTo>
                      <a:pt x="437" y="4414"/>
                      <a:pt x="411" y="4744"/>
                      <a:pt x="393" y="5092"/>
                    </a:cubicBezTo>
                    <a:cubicBezTo>
                      <a:pt x="384" y="5172"/>
                      <a:pt x="375" y="5261"/>
                      <a:pt x="366" y="5359"/>
                    </a:cubicBezTo>
                    <a:cubicBezTo>
                      <a:pt x="357" y="5520"/>
                      <a:pt x="393" y="5761"/>
                      <a:pt x="643" y="6001"/>
                    </a:cubicBezTo>
                    <a:cubicBezTo>
                      <a:pt x="1106" y="6448"/>
                      <a:pt x="2230" y="6671"/>
                      <a:pt x="2703" y="6671"/>
                    </a:cubicBezTo>
                    <a:cubicBezTo>
                      <a:pt x="2739" y="6671"/>
                      <a:pt x="2784" y="6671"/>
                      <a:pt x="2810" y="6662"/>
                    </a:cubicBezTo>
                    <a:cubicBezTo>
                      <a:pt x="3212" y="6617"/>
                      <a:pt x="3390" y="6242"/>
                      <a:pt x="3524" y="5850"/>
                    </a:cubicBezTo>
                    <a:cubicBezTo>
                      <a:pt x="3685" y="6153"/>
                      <a:pt x="3872" y="6448"/>
                      <a:pt x="4148" y="6581"/>
                    </a:cubicBezTo>
                    <a:cubicBezTo>
                      <a:pt x="4261" y="6639"/>
                      <a:pt x="4388" y="6663"/>
                      <a:pt x="4520" y="6663"/>
                    </a:cubicBezTo>
                    <a:cubicBezTo>
                      <a:pt x="4962" y="6663"/>
                      <a:pt x="5464" y="6394"/>
                      <a:pt x="5719" y="6216"/>
                    </a:cubicBezTo>
                    <a:cubicBezTo>
                      <a:pt x="6200" y="5877"/>
                      <a:pt x="6432" y="5466"/>
                      <a:pt x="6388" y="5065"/>
                    </a:cubicBezTo>
                    <a:cubicBezTo>
                      <a:pt x="6325" y="4619"/>
                      <a:pt x="6075" y="4351"/>
                      <a:pt x="5915" y="4173"/>
                    </a:cubicBezTo>
                    <a:cubicBezTo>
                      <a:pt x="5879" y="4137"/>
                      <a:pt x="5826" y="4083"/>
                      <a:pt x="5808" y="4057"/>
                    </a:cubicBezTo>
                    <a:cubicBezTo>
                      <a:pt x="5852" y="3932"/>
                      <a:pt x="6031" y="3825"/>
                      <a:pt x="6236" y="3691"/>
                    </a:cubicBezTo>
                    <a:cubicBezTo>
                      <a:pt x="6379" y="3602"/>
                      <a:pt x="6539" y="3504"/>
                      <a:pt x="6691" y="3379"/>
                    </a:cubicBezTo>
                    <a:cubicBezTo>
                      <a:pt x="6914" y="3200"/>
                      <a:pt x="7021" y="2942"/>
                      <a:pt x="7003" y="2656"/>
                    </a:cubicBezTo>
                    <a:cubicBezTo>
                      <a:pt x="6968" y="2130"/>
                      <a:pt x="6486" y="1568"/>
                      <a:pt x="6031" y="1282"/>
                    </a:cubicBezTo>
                    <a:cubicBezTo>
                      <a:pt x="5795" y="1138"/>
                      <a:pt x="5587" y="1084"/>
                      <a:pt x="5397" y="1084"/>
                    </a:cubicBezTo>
                    <a:cubicBezTo>
                      <a:pt x="5105" y="1084"/>
                      <a:pt x="4856" y="1212"/>
                      <a:pt x="4612" y="1336"/>
                    </a:cubicBezTo>
                    <a:cubicBezTo>
                      <a:pt x="4532" y="1371"/>
                      <a:pt x="4452" y="1407"/>
                      <a:pt x="4372" y="1452"/>
                    </a:cubicBezTo>
                    <a:cubicBezTo>
                      <a:pt x="4345" y="1354"/>
                      <a:pt x="4327" y="1211"/>
                      <a:pt x="4318" y="1122"/>
                    </a:cubicBezTo>
                    <a:cubicBezTo>
                      <a:pt x="4291" y="934"/>
                      <a:pt x="4264" y="747"/>
                      <a:pt x="4211" y="586"/>
                    </a:cubicBezTo>
                    <a:cubicBezTo>
                      <a:pt x="4148" y="426"/>
                      <a:pt x="4006" y="203"/>
                      <a:pt x="3631" y="87"/>
                    </a:cubicBezTo>
                    <a:cubicBezTo>
                      <a:pt x="3445" y="28"/>
                      <a:pt x="3227" y="1"/>
                      <a:pt x="2999" y="1"/>
                    </a:cubicBezTo>
                    <a:close/>
                  </a:path>
                </a:pathLst>
              </a:custGeom>
              <a:solidFill>
                <a:srgbClr val="4A9E4A"/>
              </a:solidFill>
              <a:ln w="19050" cap="flat" cmpd="sng">
                <a:solidFill>
                  <a:srgbClr val="481F1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1" name="Google Shape;841;p27"/>
              <p:cNvSpPr/>
              <p:nvPr/>
            </p:nvSpPr>
            <p:spPr>
              <a:xfrm>
                <a:off x="1910269" y="2737342"/>
                <a:ext cx="272120" cy="258551"/>
              </a:xfrm>
              <a:custGeom>
                <a:avLst/>
                <a:gdLst/>
                <a:ahLst/>
                <a:cxnLst/>
                <a:rect l="l" t="t" r="r" b="b"/>
                <a:pathLst>
                  <a:path w="7022" h="6671" extrusionOk="0">
                    <a:moveTo>
                      <a:pt x="3015" y="868"/>
                    </a:moveTo>
                    <a:cubicBezTo>
                      <a:pt x="3190" y="868"/>
                      <a:pt x="3334" y="889"/>
                      <a:pt x="3408" y="925"/>
                    </a:cubicBezTo>
                    <a:cubicBezTo>
                      <a:pt x="3426" y="1006"/>
                      <a:pt x="3444" y="1131"/>
                      <a:pt x="3462" y="1238"/>
                    </a:cubicBezTo>
                    <a:cubicBezTo>
                      <a:pt x="3515" y="1630"/>
                      <a:pt x="3578" y="2076"/>
                      <a:pt x="3934" y="2281"/>
                    </a:cubicBezTo>
                    <a:cubicBezTo>
                      <a:pt x="4015" y="2327"/>
                      <a:pt x="4125" y="2367"/>
                      <a:pt x="4263" y="2367"/>
                    </a:cubicBezTo>
                    <a:cubicBezTo>
                      <a:pt x="4368" y="2367"/>
                      <a:pt x="4491" y="2343"/>
                      <a:pt x="4630" y="2281"/>
                    </a:cubicBezTo>
                    <a:cubicBezTo>
                      <a:pt x="4773" y="2219"/>
                      <a:pt x="4889" y="2157"/>
                      <a:pt x="4996" y="2103"/>
                    </a:cubicBezTo>
                    <a:cubicBezTo>
                      <a:pt x="5209" y="1996"/>
                      <a:pt x="5310" y="1950"/>
                      <a:pt x="5390" y="1950"/>
                    </a:cubicBezTo>
                    <a:cubicBezTo>
                      <a:pt x="5450" y="1950"/>
                      <a:pt x="5499" y="1977"/>
                      <a:pt x="5576" y="2023"/>
                    </a:cubicBezTo>
                    <a:cubicBezTo>
                      <a:pt x="5915" y="2228"/>
                      <a:pt x="6138" y="2594"/>
                      <a:pt x="6138" y="2710"/>
                    </a:cubicBezTo>
                    <a:cubicBezTo>
                      <a:pt x="6022" y="2799"/>
                      <a:pt x="5897" y="2888"/>
                      <a:pt x="5772" y="2959"/>
                    </a:cubicBezTo>
                    <a:cubicBezTo>
                      <a:pt x="5451" y="3165"/>
                      <a:pt x="5085" y="3397"/>
                      <a:pt x="4960" y="3852"/>
                    </a:cubicBezTo>
                    <a:cubicBezTo>
                      <a:pt x="4835" y="4298"/>
                      <a:pt x="5121" y="4592"/>
                      <a:pt x="5281" y="4770"/>
                    </a:cubicBezTo>
                    <a:cubicBezTo>
                      <a:pt x="5424" y="4922"/>
                      <a:pt x="5504" y="5011"/>
                      <a:pt x="5522" y="5172"/>
                    </a:cubicBezTo>
                    <a:cubicBezTo>
                      <a:pt x="5522" y="5190"/>
                      <a:pt x="5496" y="5288"/>
                      <a:pt x="5326" y="5422"/>
                    </a:cubicBezTo>
                    <a:cubicBezTo>
                      <a:pt x="5041" y="5671"/>
                      <a:pt x="4657" y="5796"/>
                      <a:pt x="4523" y="5796"/>
                    </a:cubicBezTo>
                    <a:cubicBezTo>
                      <a:pt x="4425" y="5716"/>
                      <a:pt x="4282" y="5439"/>
                      <a:pt x="4202" y="5279"/>
                    </a:cubicBezTo>
                    <a:cubicBezTo>
                      <a:pt x="4006" y="4913"/>
                      <a:pt x="3827" y="4565"/>
                      <a:pt x="3453" y="4565"/>
                    </a:cubicBezTo>
                    <a:cubicBezTo>
                      <a:pt x="3033" y="4565"/>
                      <a:pt x="2900" y="4984"/>
                      <a:pt x="2766" y="5386"/>
                    </a:cubicBezTo>
                    <a:cubicBezTo>
                      <a:pt x="2730" y="5502"/>
                      <a:pt x="2668" y="5689"/>
                      <a:pt x="2614" y="5796"/>
                    </a:cubicBezTo>
                    <a:cubicBezTo>
                      <a:pt x="2471" y="5787"/>
                      <a:pt x="2204" y="5752"/>
                      <a:pt x="1909" y="5671"/>
                    </a:cubicBezTo>
                    <a:cubicBezTo>
                      <a:pt x="1481" y="5555"/>
                      <a:pt x="1294" y="5422"/>
                      <a:pt x="1240" y="5368"/>
                    </a:cubicBezTo>
                    <a:cubicBezTo>
                      <a:pt x="1240" y="5297"/>
                      <a:pt x="1249" y="5225"/>
                      <a:pt x="1249" y="5154"/>
                    </a:cubicBezTo>
                    <a:cubicBezTo>
                      <a:pt x="1285" y="4663"/>
                      <a:pt x="1321" y="4271"/>
                      <a:pt x="1178" y="3950"/>
                    </a:cubicBezTo>
                    <a:cubicBezTo>
                      <a:pt x="1080" y="3718"/>
                      <a:pt x="1044" y="3566"/>
                      <a:pt x="1071" y="3459"/>
                    </a:cubicBezTo>
                    <a:cubicBezTo>
                      <a:pt x="1285" y="3388"/>
                      <a:pt x="1570" y="3245"/>
                      <a:pt x="1695" y="2951"/>
                    </a:cubicBezTo>
                    <a:cubicBezTo>
                      <a:pt x="1775" y="2754"/>
                      <a:pt x="1811" y="2442"/>
                      <a:pt x="1508" y="2049"/>
                    </a:cubicBezTo>
                    <a:cubicBezTo>
                      <a:pt x="1410" y="1925"/>
                      <a:pt x="1374" y="1818"/>
                      <a:pt x="1383" y="1728"/>
                    </a:cubicBezTo>
                    <a:cubicBezTo>
                      <a:pt x="1419" y="1505"/>
                      <a:pt x="1838" y="1220"/>
                      <a:pt x="1972" y="1131"/>
                    </a:cubicBezTo>
                    <a:cubicBezTo>
                      <a:pt x="2241" y="944"/>
                      <a:pt x="2682" y="868"/>
                      <a:pt x="3015" y="868"/>
                    </a:cubicBezTo>
                    <a:close/>
                    <a:moveTo>
                      <a:pt x="2999" y="1"/>
                    </a:moveTo>
                    <a:cubicBezTo>
                      <a:pt x="2461" y="1"/>
                      <a:pt x="1863" y="154"/>
                      <a:pt x="1481" y="417"/>
                    </a:cubicBezTo>
                    <a:cubicBezTo>
                      <a:pt x="1053" y="702"/>
                      <a:pt x="616" y="1068"/>
                      <a:pt x="527" y="1595"/>
                    </a:cubicBezTo>
                    <a:cubicBezTo>
                      <a:pt x="482" y="1925"/>
                      <a:pt x="580" y="2255"/>
                      <a:pt x="821" y="2576"/>
                    </a:cubicBezTo>
                    <a:cubicBezTo>
                      <a:pt x="839" y="2585"/>
                      <a:pt x="848" y="2603"/>
                      <a:pt x="857" y="2612"/>
                    </a:cubicBezTo>
                    <a:cubicBezTo>
                      <a:pt x="812" y="2629"/>
                      <a:pt x="767" y="2647"/>
                      <a:pt x="723" y="2647"/>
                    </a:cubicBezTo>
                    <a:lnTo>
                      <a:pt x="553" y="2674"/>
                    </a:lnTo>
                    <a:lnTo>
                      <a:pt x="437" y="2817"/>
                    </a:lnTo>
                    <a:cubicBezTo>
                      <a:pt x="0" y="3388"/>
                      <a:pt x="277" y="4039"/>
                      <a:pt x="384" y="4289"/>
                    </a:cubicBezTo>
                    <a:cubicBezTo>
                      <a:pt x="437" y="4414"/>
                      <a:pt x="411" y="4744"/>
                      <a:pt x="393" y="5092"/>
                    </a:cubicBezTo>
                    <a:cubicBezTo>
                      <a:pt x="384" y="5172"/>
                      <a:pt x="375" y="5261"/>
                      <a:pt x="366" y="5359"/>
                    </a:cubicBezTo>
                    <a:cubicBezTo>
                      <a:pt x="357" y="5520"/>
                      <a:pt x="393" y="5761"/>
                      <a:pt x="643" y="6001"/>
                    </a:cubicBezTo>
                    <a:cubicBezTo>
                      <a:pt x="1106" y="6448"/>
                      <a:pt x="2230" y="6671"/>
                      <a:pt x="2703" y="6671"/>
                    </a:cubicBezTo>
                    <a:cubicBezTo>
                      <a:pt x="2739" y="6671"/>
                      <a:pt x="2784" y="6671"/>
                      <a:pt x="2810" y="6662"/>
                    </a:cubicBezTo>
                    <a:cubicBezTo>
                      <a:pt x="3212" y="6617"/>
                      <a:pt x="3390" y="6242"/>
                      <a:pt x="3524" y="5850"/>
                    </a:cubicBezTo>
                    <a:cubicBezTo>
                      <a:pt x="3685" y="6153"/>
                      <a:pt x="3872" y="6448"/>
                      <a:pt x="4148" y="6581"/>
                    </a:cubicBezTo>
                    <a:cubicBezTo>
                      <a:pt x="4261" y="6639"/>
                      <a:pt x="4388" y="6663"/>
                      <a:pt x="4520" y="6663"/>
                    </a:cubicBezTo>
                    <a:cubicBezTo>
                      <a:pt x="4962" y="6663"/>
                      <a:pt x="5464" y="6394"/>
                      <a:pt x="5719" y="6216"/>
                    </a:cubicBezTo>
                    <a:cubicBezTo>
                      <a:pt x="6200" y="5877"/>
                      <a:pt x="6432" y="5466"/>
                      <a:pt x="6388" y="5065"/>
                    </a:cubicBezTo>
                    <a:cubicBezTo>
                      <a:pt x="6325" y="4619"/>
                      <a:pt x="6075" y="4351"/>
                      <a:pt x="5915" y="4173"/>
                    </a:cubicBezTo>
                    <a:cubicBezTo>
                      <a:pt x="5879" y="4137"/>
                      <a:pt x="5826" y="4083"/>
                      <a:pt x="5808" y="4057"/>
                    </a:cubicBezTo>
                    <a:cubicBezTo>
                      <a:pt x="5852" y="3932"/>
                      <a:pt x="6031" y="3825"/>
                      <a:pt x="6236" y="3691"/>
                    </a:cubicBezTo>
                    <a:cubicBezTo>
                      <a:pt x="6379" y="3602"/>
                      <a:pt x="6539" y="3504"/>
                      <a:pt x="6691" y="3379"/>
                    </a:cubicBezTo>
                    <a:cubicBezTo>
                      <a:pt x="6914" y="3200"/>
                      <a:pt x="7021" y="2942"/>
                      <a:pt x="7003" y="2656"/>
                    </a:cubicBezTo>
                    <a:cubicBezTo>
                      <a:pt x="6968" y="2130"/>
                      <a:pt x="6486" y="1568"/>
                      <a:pt x="6031" y="1282"/>
                    </a:cubicBezTo>
                    <a:cubicBezTo>
                      <a:pt x="5795" y="1138"/>
                      <a:pt x="5587" y="1084"/>
                      <a:pt x="5397" y="1084"/>
                    </a:cubicBezTo>
                    <a:cubicBezTo>
                      <a:pt x="5105" y="1084"/>
                      <a:pt x="4856" y="1212"/>
                      <a:pt x="4612" y="1336"/>
                    </a:cubicBezTo>
                    <a:cubicBezTo>
                      <a:pt x="4532" y="1371"/>
                      <a:pt x="4452" y="1407"/>
                      <a:pt x="4372" y="1452"/>
                    </a:cubicBezTo>
                    <a:cubicBezTo>
                      <a:pt x="4345" y="1354"/>
                      <a:pt x="4327" y="1211"/>
                      <a:pt x="4318" y="1122"/>
                    </a:cubicBezTo>
                    <a:cubicBezTo>
                      <a:pt x="4291" y="934"/>
                      <a:pt x="4264" y="747"/>
                      <a:pt x="4211" y="586"/>
                    </a:cubicBezTo>
                    <a:cubicBezTo>
                      <a:pt x="4148" y="426"/>
                      <a:pt x="4006" y="203"/>
                      <a:pt x="3631" y="87"/>
                    </a:cubicBezTo>
                    <a:cubicBezTo>
                      <a:pt x="3445" y="28"/>
                      <a:pt x="3227" y="1"/>
                      <a:pt x="2999" y="1"/>
                    </a:cubicBezTo>
                    <a:close/>
                  </a:path>
                </a:pathLst>
              </a:custGeom>
              <a:solidFill>
                <a:srgbClr val="4A9E4A"/>
              </a:solidFill>
              <a:ln w="19050" cap="flat" cmpd="sng">
                <a:solidFill>
                  <a:srgbClr val="481F1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2" name="Google Shape;842;p27"/>
              <p:cNvSpPr/>
              <p:nvPr/>
            </p:nvSpPr>
            <p:spPr>
              <a:xfrm>
                <a:off x="2335356" y="2104392"/>
                <a:ext cx="272120" cy="258551"/>
              </a:xfrm>
              <a:custGeom>
                <a:avLst/>
                <a:gdLst/>
                <a:ahLst/>
                <a:cxnLst/>
                <a:rect l="l" t="t" r="r" b="b"/>
                <a:pathLst>
                  <a:path w="7022" h="6671" extrusionOk="0">
                    <a:moveTo>
                      <a:pt x="3015" y="868"/>
                    </a:moveTo>
                    <a:cubicBezTo>
                      <a:pt x="3190" y="868"/>
                      <a:pt x="3334" y="889"/>
                      <a:pt x="3408" y="925"/>
                    </a:cubicBezTo>
                    <a:cubicBezTo>
                      <a:pt x="3426" y="1006"/>
                      <a:pt x="3444" y="1131"/>
                      <a:pt x="3462" y="1238"/>
                    </a:cubicBezTo>
                    <a:cubicBezTo>
                      <a:pt x="3515" y="1630"/>
                      <a:pt x="3578" y="2076"/>
                      <a:pt x="3934" y="2281"/>
                    </a:cubicBezTo>
                    <a:cubicBezTo>
                      <a:pt x="4015" y="2327"/>
                      <a:pt x="4125" y="2367"/>
                      <a:pt x="4263" y="2367"/>
                    </a:cubicBezTo>
                    <a:cubicBezTo>
                      <a:pt x="4368" y="2367"/>
                      <a:pt x="4491" y="2343"/>
                      <a:pt x="4630" y="2281"/>
                    </a:cubicBezTo>
                    <a:cubicBezTo>
                      <a:pt x="4773" y="2219"/>
                      <a:pt x="4889" y="2157"/>
                      <a:pt x="4996" y="2103"/>
                    </a:cubicBezTo>
                    <a:cubicBezTo>
                      <a:pt x="5209" y="1996"/>
                      <a:pt x="5310" y="1950"/>
                      <a:pt x="5390" y="1950"/>
                    </a:cubicBezTo>
                    <a:cubicBezTo>
                      <a:pt x="5450" y="1950"/>
                      <a:pt x="5499" y="1977"/>
                      <a:pt x="5576" y="2023"/>
                    </a:cubicBezTo>
                    <a:cubicBezTo>
                      <a:pt x="5915" y="2228"/>
                      <a:pt x="6138" y="2594"/>
                      <a:pt x="6138" y="2710"/>
                    </a:cubicBezTo>
                    <a:cubicBezTo>
                      <a:pt x="6022" y="2799"/>
                      <a:pt x="5897" y="2888"/>
                      <a:pt x="5772" y="2959"/>
                    </a:cubicBezTo>
                    <a:cubicBezTo>
                      <a:pt x="5451" y="3165"/>
                      <a:pt x="5085" y="3397"/>
                      <a:pt x="4960" y="3852"/>
                    </a:cubicBezTo>
                    <a:cubicBezTo>
                      <a:pt x="4835" y="4298"/>
                      <a:pt x="5121" y="4592"/>
                      <a:pt x="5281" y="4770"/>
                    </a:cubicBezTo>
                    <a:cubicBezTo>
                      <a:pt x="5424" y="4922"/>
                      <a:pt x="5504" y="5011"/>
                      <a:pt x="5522" y="5172"/>
                    </a:cubicBezTo>
                    <a:cubicBezTo>
                      <a:pt x="5522" y="5190"/>
                      <a:pt x="5496" y="5288"/>
                      <a:pt x="5326" y="5422"/>
                    </a:cubicBezTo>
                    <a:cubicBezTo>
                      <a:pt x="5041" y="5671"/>
                      <a:pt x="4657" y="5796"/>
                      <a:pt x="4523" y="5796"/>
                    </a:cubicBezTo>
                    <a:cubicBezTo>
                      <a:pt x="4425" y="5716"/>
                      <a:pt x="4282" y="5439"/>
                      <a:pt x="4202" y="5279"/>
                    </a:cubicBezTo>
                    <a:cubicBezTo>
                      <a:pt x="4006" y="4913"/>
                      <a:pt x="3827" y="4565"/>
                      <a:pt x="3453" y="4565"/>
                    </a:cubicBezTo>
                    <a:cubicBezTo>
                      <a:pt x="3033" y="4565"/>
                      <a:pt x="2900" y="4984"/>
                      <a:pt x="2766" y="5386"/>
                    </a:cubicBezTo>
                    <a:cubicBezTo>
                      <a:pt x="2730" y="5502"/>
                      <a:pt x="2668" y="5689"/>
                      <a:pt x="2614" y="5796"/>
                    </a:cubicBezTo>
                    <a:cubicBezTo>
                      <a:pt x="2471" y="5787"/>
                      <a:pt x="2204" y="5752"/>
                      <a:pt x="1909" y="5671"/>
                    </a:cubicBezTo>
                    <a:cubicBezTo>
                      <a:pt x="1481" y="5555"/>
                      <a:pt x="1294" y="5422"/>
                      <a:pt x="1240" y="5368"/>
                    </a:cubicBezTo>
                    <a:cubicBezTo>
                      <a:pt x="1240" y="5297"/>
                      <a:pt x="1249" y="5225"/>
                      <a:pt x="1249" y="5154"/>
                    </a:cubicBezTo>
                    <a:cubicBezTo>
                      <a:pt x="1285" y="4663"/>
                      <a:pt x="1321" y="4271"/>
                      <a:pt x="1178" y="3950"/>
                    </a:cubicBezTo>
                    <a:cubicBezTo>
                      <a:pt x="1080" y="3718"/>
                      <a:pt x="1044" y="3566"/>
                      <a:pt x="1071" y="3459"/>
                    </a:cubicBezTo>
                    <a:cubicBezTo>
                      <a:pt x="1285" y="3388"/>
                      <a:pt x="1570" y="3245"/>
                      <a:pt x="1695" y="2951"/>
                    </a:cubicBezTo>
                    <a:cubicBezTo>
                      <a:pt x="1775" y="2754"/>
                      <a:pt x="1811" y="2442"/>
                      <a:pt x="1508" y="2049"/>
                    </a:cubicBezTo>
                    <a:cubicBezTo>
                      <a:pt x="1410" y="1925"/>
                      <a:pt x="1374" y="1818"/>
                      <a:pt x="1383" y="1728"/>
                    </a:cubicBezTo>
                    <a:cubicBezTo>
                      <a:pt x="1419" y="1505"/>
                      <a:pt x="1838" y="1220"/>
                      <a:pt x="1972" y="1131"/>
                    </a:cubicBezTo>
                    <a:cubicBezTo>
                      <a:pt x="2241" y="944"/>
                      <a:pt x="2682" y="868"/>
                      <a:pt x="3015" y="868"/>
                    </a:cubicBezTo>
                    <a:close/>
                    <a:moveTo>
                      <a:pt x="2999" y="1"/>
                    </a:moveTo>
                    <a:cubicBezTo>
                      <a:pt x="2461" y="1"/>
                      <a:pt x="1863" y="154"/>
                      <a:pt x="1481" y="417"/>
                    </a:cubicBezTo>
                    <a:cubicBezTo>
                      <a:pt x="1053" y="702"/>
                      <a:pt x="616" y="1068"/>
                      <a:pt x="527" y="1595"/>
                    </a:cubicBezTo>
                    <a:cubicBezTo>
                      <a:pt x="482" y="1925"/>
                      <a:pt x="580" y="2255"/>
                      <a:pt x="821" y="2576"/>
                    </a:cubicBezTo>
                    <a:cubicBezTo>
                      <a:pt x="839" y="2585"/>
                      <a:pt x="848" y="2603"/>
                      <a:pt x="857" y="2612"/>
                    </a:cubicBezTo>
                    <a:cubicBezTo>
                      <a:pt x="812" y="2629"/>
                      <a:pt x="767" y="2647"/>
                      <a:pt x="723" y="2647"/>
                    </a:cubicBezTo>
                    <a:lnTo>
                      <a:pt x="553" y="2674"/>
                    </a:lnTo>
                    <a:lnTo>
                      <a:pt x="437" y="2817"/>
                    </a:lnTo>
                    <a:cubicBezTo>
                      <a:pt x="0" y="3388"/>
                      <a:pt x="277" y="4039"/>
                      <a:pt x="384" y="4289"/>
                    </a:cubicBezTo>
                    <a:cubicBezTo>
                      <a:pt x="437" y="4414"/>
                      <a:pt x="411" y="4744"/>
                      <a:pt x="393" y="5092"/>
                    </a:cubicBezTo>
                    <a:cubicBezTo>
                      <a:pt x="384" y="5172"/>
                      <a:pt x="375" y="5261"/>
                      <a:pt x="366" y="5359"/>
                    </a:cubicBezTo>
                    <a:cubicBezTo>
                      <a:pt x="357" y="5520"/>
                      <a:pt x="393" y="5761"/>
                      <a:pt x="643" y="6001"/>
                    </a:cubicBezTo>
                    <a:cubicBezTo>
                      <a:pt x="1106" y="6448"/>
                      <a:pt x="2230" y="6671"/>
                      <a:pt x="2703" y="6671"/>
                    </a:cubicBezTo>
                    <a:cubicBezTo>
                      <a:pt x="2739" y="6671"/>
                      <a:pt x="2784" y="6671"/>
                      <a:pt x="2810" y="6662"/>
                    </a:cubicBezTo>
                    <a:cubicBezTo>
                      <a:pt x="3212" y="6617"/>
                      <a:pt x="3390" y="6242"/>
                      <a:pt x="3524" y="5850"/>
                    </a:cubicBezTo>
                    <a:cubicBezTo>
                      <a:pt x="3685" y="6153"/>
                      <a:pt x="3872" y="6448"/>
                      <a:pt x="4148" y="6581"/>
                    </a:cubicBezTo>
                    <a:cubicBezTo>
                      <a:pt x="4261" y="6639"/>
                      <a:pt x="4388" y="6663"/>
                      <a:pt x="4520" y="6663"/>
                    </a:cubicBezTo>
                    <a:cubicBezTo>
                      <a:pt x="4962" y="6663"/>
                      <a:pt x="5464" y="6394"/>
                      <a:pt x="5719" y="6216"/>
                    </a:cubicBezTo>
                    <a:cubicBezTo>
                      <a:pt x="6200" y="5877"/>
                      <a:pt x="6432" y="5466"/>
                      <a:pt x="6388" y="5065"/>
                    </a:cubicBezTo>
                    <a:cubicBezTo>
                      <a:pt x="6325" y="4619"/>
                      <a:pt x="6075" y="4351"/>
                      <a:pt x="5915" y="4173"/>
                    </a:cubicBezTo>
                    <a:cubicBezTo>
                      <a:pt x="5879" y="4137"/>
                      <a:pt x="5826" y="4083"/>
                      <a:pt x="5808" y="4057"/>
                    </a:cubicBezTo>
                    <a:cubicBezTo>
                      <a:pt x="5852" y="3932"/>
                      <a:pt x="6031" y="3825"/>
                      <a:pt x="6236" y="3691"/>
                    </a:cubicBezTo>
                    <a:cubicBezTo>
                      <a:pt x="6379" y="3602"/>
                      <a:pt x="6539" y="3504"/>
                      <a:pt x="6691" y="3379"/>
                    </a:cubicBezTo>
                    <a:cubicBezTo>
                      <a:pt x="6914" y="3200"/>
                      <a:pt x="7021" y="2942"/>
                      <a:pt x="7003" y="2656"/>
                    </a:cubicBezTo>
                    <a:cubicBezTo>
                      <a:pt x="6968" y="2130"/>
                      <a:pt x="6486" y="1568"/>
                      <a:pt x="6031" y="1282"/>
                    </a:cubicBezTo>
                    <a:cubicBezTo>
                      <a:pt x="5795" y="1138"/>
                      <a:pt x="5587" y="1084"/>
                      <a:pt x="5397" y="1084"/>
                    </a:cubicBezTo>
                    <a:cubicBezTo>
                      <a:pt x="5105" y="1084"/>
                      <a:pt x="4856" y="1212"/>
                      <a:pt x="4612" y="1336"/>
                    </a:cubicBezTo>
                    <a:cubicBezTo>
                      <a:pt x="4532" y="1371"/>
                      <a:pt x="4452" y="1407"/>
                      <a:pt x="4372" y="1452"/>
                    </a:cubicBezTo>
                    <a:cubicBezTo>
                      <a:pt x="4345" y="1354"/>
                      <a:pt x="4327" y="1211"/>
                      <a:pt x="4318" y="1122"/>
                    </a:cubicBezTo>
                    <a:cubicBezTo>
                      <a:pt x="4291" y="934"/>
                      <a:pt x="4264" y="747"/>
                      <a:pt x="4211" y="586"/>
                    </a:cubicBezTo>
                    <a:cubicBezTo>
                      <a:pt x="4148" y="426"/>
                      <a:pt x="4006" y="203"/>
                      <a:pt x="3631" y="87"/>
                    </a:cubicBezTo>
                    <a:cubicBezTo>
                      <a:pt x="3445" y="28"/>
                      <a:pt x="3227" y="1"/>
                      <a:pt x="2999" y="1"/>
                    </a:cubicBezTo>
                    <a:close/>
                  </a:path>
                </a:pathLst>
              </a:custGeom>
              <a:solidFill>
                <a:srgbClr val="4A9E4A"/>
              </a:solidFill>
              <a:ln w="19050" cap="flat" cmpd="sng">
                <a:solidFill>
                  <a:srgbClr val="481F1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43" name="Google Shape;843;p27"/>
              <p:cNvGrpSpPr/>
              <p:nvPr/>
            </p:nvGrpSpPr>
            <p:grpSpPr>
              <a:xfrm>
                <a:off x="1437624" y="2571759"/>
                <a:ext cx="326687" cy="298772"/>
                <a:chOff x="7951491" y="3948941"/>
                <a:chExt cx="472500" cy="432126"/>
              </a:xfrm>
            </p:grpSpPr>
            <p:sp>
              <p:nvSpPr>
                <p:cNvPr id="844" name="Google Shape;844;p27"/>
                <p:cNvSpPr/>
                <p:nvPr/>
              </p:nvSpPr>
              <p:spPr>
                <a:xfrm>
                  <a:off x="7951491" y="3948941"/>
                  <a:ext cx="472500" cy="4321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76" h="5557" extrusionOk="0">
                      <a:moveTo>
                        <a:pt x="3043" y="0"/>
                      </a:moveTo>
                      <a:cubicBezTo>
                        <a:pt x="2851" y="0"/>
                        <a:pt x="2657" y="20"/>
                        <a:pt x="2462" y="62"/>
                      </a:cubicBezTo>
                      <a:cubicBezTo>
                        <a:pt x="964" y="383"/>
                        <a:pt x="0" y="1855"/>
                        <a:pt x="321" y="3354"/>
                      </a:cubicBezTo>
                      <a:cubicBezTo>
                        <a:pt x="601" y="4658"/>
                        <a:pt x="1751" y="5557"/>
                        <a:pt x="3033" y="5557"/>
                      </a:cubicBezTo>
                      <a:cubicBezTo>
                        <a:pt x="3224" y="5557"/>
                        <a:pt x="3419" y="5537"/>
                        <a:pt x="3613" y="5495"/>
                      </a:cubicBezTo>
                      <a:cubicBezTo>
                        <a:pt x="5112" y="5174"/>
                        <a:pt x="6075" y="3702"/>
                        <a:pt x="5754" y="2203"/>
                      </a:cubicBezTo>
                      <a:cubicBezTo>
                        <a:pt x="5475" y="899"/>
                        <a:pt x="4324" y="0"/>
                        <a:pt x="304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845" name="Google Shape;845;p27"/>
                <p:cNvGrpSpPr/>
                <p:nvPr/>
              </p:nvGrpSpPr>
              <p:grpSpPr>
                <a:xfrm>
                  <a:off x="8040998" y="4004152"/>
                  <a:ext cx="305305" cy="293709"/>
                  <a:chOff x="8040998" y="4004152"/>
                  <a:chExt cx="305305" cy="293709"/>
                </a:xfrm>
              </p:grpSpPr>
              <p:sp>
                <p:nvSpPr>
                  <p:cNvPr id="846" name="Google Shape;846;p27"/>
                  <p:cNvSpPr/>
                  <p:nvPr/>
                </p:nvSpPr>
                <p:spPr>
                  <a:xfrm>
                    <a:off x="8238677" y="4004152"/>
                    <a:ext cx="36861" cy="340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4" h="438" extrusionOk="0">
                        <a:moveTo>
                          <a:pt x="232" y="1"/>
                        </a:moveTo>
                        <a:cubicBezTo>
                          <a:pt x="221" y="1"/>
                          <a:pt x="209" y="1"/>
                          <a:pt x="197" y="3"/>
                        </a:cubicBezTo>
                        <a:cubicBezTo>
                          <a:pt x="81" y="30"/>
                          <a:pt x="1" y="146"/>
                          <a:pt x="27" y="262"/>
                        </a:cubicBezTo>
                        <a:cubicBezTo>
                          <a:pt x="50" y="369"/>
                          <a:pt x="139" y="437"/>
                          <a:pt x="237" y="437"/>
                        </a:cubicBezTo>
                        <a:cubicBezTo>
                          <a:pt x="253" y="437"/>
                          <a:pt x="270" y="435"/>
                          <a:pt x="286" y="432"/>
                        </a:cubicBezTo>
                        <a:cubicBezTo>
                          <a:pt x="402" y="405"/>
                          <a:pt x="473" y="289"/>
                          <a:pt x="455" y="173"/>
                        </a:cubicBezTo>
                        <a:cubicBezTo>
                          <a:pt x="431" y="69"/>
                          <a:pt x="336" y="1"/>
                          <a:pt x="232" y="1"/>
                        </a:cubicBezTo>
                        <a:close/>
                      </a:path>
                    </a:pathLst>
                  </a:custGeom>
                  <a:solidFill>
                    <a:srgbClr val="EF424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47" name="Google Shape;847;p27"/>
                  <p:cNvSpPr/>
                  <p:nvPr/>
                </p:nvSpPr>
                <p:spPr>
                  <a:xfrm>
                    <a:off x="8240777" y="4264112"/>
                    <a:ext cx="36861" cy="335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4" h="431" extrusionOk="0">
                        <a:moveTo>
                          <a:pt x="237" y="0"/>
                        </a:moveTo>
                        <a:cubicBezTo>
                          <a:pt x="221" y="0"/>
                          <a:pt x="204" y="2"/>
                          <a:pt x="188" y="6"/>
                        </a:cubicBezTo>
                        <a:cubicBezTo>
                          <a:pt x="72" y="24"/>
                          <a:pt x="0" y="140"/>
                          <a:pt x="18" y="255"/>
                        </a:cubicBezTo>
                        <a:cubicBezTo>
                          <a:pt x="41" y="363"/>
                          <a:pt x="130" y="431"/>
                          <a:pt x="228" y="431"/>
                        </a:cubicBezTo>
                        <a:cubicBezTo>
                          <a:pt x="244" y="431"/>
                          <a:pt x="261" y="429"/>
                          <a:pt x="277" y="425"/>
                        </a:cubicBezTo>
                        <a:cubicBezTo>
                          <a:pt x="402" y="398"/>
                          <a:pt x="473" y="291"/>
                          <a:pt x="446" y="166"/>
                        </a:cubicBezTo>
                        <a:cubicBezTo>
                          <a:pt x="423" y="67"/>
                          <a:pt x="335" y="0"/>
                          <a:pt x="237" y="0"/>
                        </a:cubicBezTo>
                        <a:close/>
                      </a:path>
                    </a:pathLst>
                  </a:custGeom>
                  <a:solidFill>
                    <a:srgbClr val="EF424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48" name="Google Shape;848;p27"/>
                  <p:cNvSpPr/>
                  <p:nvPr/>
                </p:nvSpPr>
                <p:spPr>
                  <a:xfrm>
                    <a:off x="8040998" y="4051665"/>
                    <a:ext cx="75665" cy="6944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73" h="893" extrusionOk="0">
                        <a:moveTo>
                          <a:pt x="477" y="0"/>
                        </a:moveTo>
                        <a:cubicBezTo>
                          <a:pt x="449" y="0"/>
                          <a:pt x="421" y="3"/>
                          <a:pt x="393" y="8"/>
                        </a:cubicBezTo>
                        <a:cubicBezTo>
                          <a:pt x="152" y="61"/>
                          <a:pt x="0" y="302"/>
                          <a:pt x="54" y="543"/>
                        </a:cubicBezTo>
                        <a:cubicBezTo>
                          <a:pt x="92" y="751"/>
                          <a:pt x="277" y="893"/>
                          <a:pt x="482" y="893"/>
                        </a:cubicBezTo>
                        <a:cubicBezTo>
                          <a:pt x="515" y="893"/>
                          <a:pt x="547" y="889"/>
                          <a:pt x="580" y="882"/>
                        </a:cubicBezTo>
                        <a:cubicBezTo>
                          <a:pt x="821" y="829"/>
                          <a:pt x="972" y="597"/>
                          <a:pt x="919" y="356"/>
                        </a:cubicBezTo>
                        <a:cubicBezTo>
                          <a:pt x="880" y="143"/>
                          <a:pt x="687" y="0"/>
                          <a:pt x="477" y="0"/>
                        </a:cubicBezTo>
                        <a:close/>
                      </a:path>
                    </a:pathLst>
                  </a:custGeom>
                  <a:solidFill>
                    <a:srgbClr val="EF424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49" name="Google Shape;849;p27"/>
                  <p:cNvSpPr/>
                  <p:nvPr/>
                </p:nvSpPr>
                <p:spPr>
                  <a:xfrm>
                    <a:off x="8040998" y="4214889"/>
                    <a:ext cx="43782" cy="403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3" h="519" extrusionOk="0">
                        <a:moveTo>
                          <a:pt x="274" y="1"/>
                        </a:moveTo>
                        <a:cubicBezTo>
                          <a:pt x="257" y="1"/>
                          <a:pt x="240" y="2"/>
                          <a:pt x="223" y="5"/>
                        </a:cubicBezTo>
                        <a:cubicBezTo>
                          <a:pt x="89" y="32"/>
                          <a:pt x="0" y="175"/>
                          <a:pt x="27" y="309"/>
                        </a:cubicBezTo>
                        <a:cubicBezTo>
                          <a:pt x="50" y="434"/>
                          <a:pt x="164" y="519"/>
                          <a:pt x="282" y="519"/>
                        </a:cubicBezTo>
                        <a:cubicBezTo>
                          <a:pt x="298" y="519"/>
                          <a:pt x="314" y="517"/>
                          <a:pt x="330" y="514"/>
                        </a:cubicBezTo>
                        <a:cubicBezTo>
                          <a:pt x="473" y="478"/>
                          <a:pt x="562" y="344"/>
                          <a:pt x="535" y="202"/>
                        </a:cubicBezTo>
                        <a:cubicBezTo>
                          <a:pt x="504" y="84"/>
                          <a:pt x="396" y="1"/>
                          <a:pt x="274" y="1"/>
                        </a:cubicBezTo>
                        <a:close/>
                      </a:path>
                    </a:pathLst>
                  </a:custGeom>
                  <a:solidFill>
                    <a:srgbClr val="EF424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50" name="Google Shape;850;p27"/>
                  <p:cNvSpPr/>
                  <p:nvPr/>
                </p:nvSpPr>
                <p:spPr>
                  <a:xfrm>
                    <a:off x="8302522" y="4139070"/>
                    <a:ext cx="43782" cy="3989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3" h="513" extrusionOk="0">
                        <a:moveTo>
                          <a:pt x="286" y="0"/>
                        </a:moveTo>
                        <a:cubicBezTo>
                          <a:pt x="266" y="0"/>
                          <a:pt x="245" y="3"/>
                          <a:pt x="223" y="8"/>
                        </a:cubicBezTo>
                        <a:cubicBezTo>
                          <a:pt x="89" y="35"/>
                          <a:pt x="0" y="168"/>
                          <a:pt x="27" y="311"/>
                        </a:cubicBezTo>
                        <a:cubicBezTo>
                          <a:pt x="51" y="429"/>
                          <a:pt x="164" y="512"/>
                          <a:pt x="282" y="512"/>
                        </a:cubicBezTo>
                        <a:cubicBezTo>
                          <a:pt x="298" y="512"/>
                          <a:pt x="314" y="511"/>
                          <a:pt x="330" y="507"/>
                        </a:cubicBezTo>
                        <a:cubicBezTo>
                          <a:pt x="473" y="481"/>
                          <a:pt x="562" y="347"/>
                          <a:pt x="527" y="204"/>
                        </a:cubicBezTo>
                        <a:cubicBezTo>
                          <a:pt x="504" y="83"/>
                          <a:pt x="404" y="0"/>
                          <a:pt x="286" y="0"/>
                        </a:cubicBezTo>
                        <a:close/>
                      </a:path>
                    </a:pathLst>
                  </a:custGeom>
                  <a:solidFill>
                    <a:srgbClr val="EF424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51" name="Google Shape;851;p27"/>
                  <p:cNvSpPr/>
                  <p:nvPr/>
                </p:nvSpPr>
                <p:spPr>
                  <a:xfrm>
                    <a:off x="8139449" y="4040467"/>
                    <a:ext cx="59101" cy="5350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0" h="688" extrusionOk="0">
                        <a:moveTo>
                          <a:pt x="387" y="0"/>
                        </a:moveTo>
                        <a:cubicBezTo>
                          <a:pt x="362" y="0"/>
                          <a:pt x="338" y="3"/>
                          <a:pt x="313" y="9"/>
                        </a:cubicBezTo>
                        <a:cubicBezTo>
                          <a:pt x="126" y="45"/>
                          <a:pt x="1" y="232"/>
                          <a:pt x="45" y="419"/>
                        </a:cubicBezTo>
                        <a:cubicBezTo>
                          <a:pt x="76" y="573"/>
                          <a:pt x="220" y="687"/>
                          <a:pt x="379" y="687"/>
                        </a:cubicBezTo>
                        <a:cubicBezTo>
                          <a:pt x="404" y="687"/>
                          <a:pt x="430" y="684"/>
                          <a:pt x="456" y="678"/>
                        </a:cubicBezTo>
                        <a:cubicBezTo>
                          <a:pt x="634" y="643"/>
                          <a:pt x="759" y="455"/>
                          <a:pt x="714" y="277"/>
                        </a:cubicBezTo>
                        <a:cubicBezTo>
                          <a:pt x="684" y="115"/>
                          <a:pt x="540" y="0"/>
                          <a:pt x="387" y="0"/>
                        </a:cubicBezTo>
                        <a:close/>
                      </a:path>
                    </a:pathLst>
                  </a:custGeom>
                  <a:solidFill>
                    <a:srgbClr val="EF424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52" name="Google Shape;852;p27"/>
                  <p:cNvSpPr/>
                  <p:nvPr/>
                </p:nvSpPr>
                <p:spPr>
                  <a:xfrm>
                    <a:off x="8160290" y="4137748"/>
                    <a:ext cx="59024" cy="538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59" h="692" extrusionOk="0">
                        <a:moveTo>
                          <a:pt x="372" y="1"/>
                        </a:moveTo>
                        <a:cubicBezTo>
                          <a:pt x="349" y="1"/>
                          <a:pt x="327" y="3"/>
                          <a:pt x="304" y="7"/>
                        </a:cubicBezTo>
                        <a:cubicBezTo>
                          <a:pt x="125" y="52"/>
                          <a:pt x="0" y="230"/>
                          <a:pt x="45" y="417"/>
                        </a:cubicBezTo>
                        <a:cubicBezTo>
                          <a:pt x="76" y="582"/>
                          <a:pt x="225" y="691"/>
                          <a:pt x="381" y="691"/>
                        </a:cubicBezTo>
                        <a:cubicBezTo>
                          <a:pt x="403" y="691"/>
                          <a:pt x="425" y="689"/>
                          <a:pt x="446" y="685"/>
                        </a:cubicBezTo>
                        <a:cubicBezTo>
                          <a:pt x="634" y="640"/>
                          <a:pt x="759" y="462"/>
                          <a:pt x="714" y="275"/>
                        </a:cubicBezTo>
                        <a:cubicBezTo>
                          <a:pt x="683" y="110"/>
                          <a:pt x="534" y="1"/>
                          <a:pt x="372" y="1"/>
                        </a:cubicBezTo>
                        <a:close/>
                      </a:path>
                    </a:pathLst>
                  </a:custGeom>
                  <a:solidFill>
                    <a:srgbClr val="EF424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53" name="Google Shape;853;p27"/>
                  <p:cNvSpPr/>
                  <p:nvPr/>
                </p:nvSpPr>
                <p:spPr>
                  <a:xfrm>
                    <a:off x="8139449" y="4231996"/>
                    <a:ext cx="71544" cy="658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0" h="847" extrusionOk="0">
                        <a:moveTo>
                          <a:pt x="458" y="0"/>
                        </a:moveTo>
                        <a:cubicBezTo>
                          <a:pt x="431" y="0"/>
                          <a:pt x="403" y="3"/>
                          <a:pt x="375" y="8"/>
                        </a:cubicBezTo>
                        <a:cubicBezTo>
                          <a:pt x="144" y="62"/>
                          <a:pt x="1" y="285"/>
                          <a:pt x="54" y="508"/>
                        </a:cubicBezTo>
                        <a:cubicBezTo>
                          <a:pt x="93" y="711"/>
                          <a:pt x="270" y="846"/>
                          <a:pt x="469" y="846"/>
                        </a:cubicBezTo>
                        <a:cubicBezTo>
                          <a:pt x="497" y="846"/>
                          <a:pt x="525" y="843"/>
                          <a:pt x="554" y="838"/>
                        </a:cubicBezTo>
                        <a:cubicBezTo>
                          <a:pt x="777" y="784"/>
                          <a:pt x="920" y="561"/>
                          <a:pt x="875" y="338"/>
                        </a:cubicBezTo>
                        <a:cubicBezTo>
                          <a:pt x="836" y="135"/>
                          <a:pt x="653" y="0"/>
                          <a:pt x="458" y="0"/>
                        </a:cubicBezTo>
                        <a:close/>
                      </a:path>
                    </a:pathLst>
                  </a:custGeom>
                  <a:solidFill>
                    <a:srgbClr val="EF424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854" name="Google Shape;854;p27"/>
              <p:cNvGrpSpPr/>
              <p:nvPr/>
            </p:nvGrpSpPr>
            <p:grpSpPr>
              <a:xfrm>
                <a:off x="2490649" y="2319784"/>
                <a:ext cx="326687" cy="298772"/>
                <a:chOff x="7951491" y="3948941"/>
                <a:chExt cx="472500" cy="432126"/>
              </a:xfrm>
            </p:grpSpPr>
            <p:sp>
              <p:nvSpPr>
                <p:cNvPr id="855" name="Google Shape;855;p27"/>
                <p:cNvSpPr/>
                <p:nvPr/>
              </p:nvSpPr>
              <p:spPr>
                <a:xfrm>
                  <a:off x="7951491" y="3948941"/>
                  <a:ext cx="472500" cy="4321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76" h="5557" extrusionOk="0">
                      <a:moveTo>
                        <a:pt x="3043" y="0"/>
                      </a:moveTo>
                      <a:cubicBezTo>
                        <a:pt x="2851" y="0"/>
                        <a:pt x="2657" y="20"/>
                        <a:pt x="2462" y="62"/>
                      </a:cubicBezTo>
                      <a:cubicBezTo>
                        <a:pt x="964" y="383"/>
                        <a:pt x="0" y="1855"/>
                        <a:pt x="321" y="3354"/>
                      </a:cubicBezTo>
                      <a:cubicBezTo>
                        <a:pt x="601" y="4658"/>
                        <a:pt x="1751" y="5557"/>
                        <a:pt x="3033" y="5557"/>
                      </a:cubicBezTo>
                      <a:cubicBezTo>
                        <a:pt x="3224" y="5557"/>
                        <a:pt x="3419" y="5537"/>
                        <a:pt x="3613" y="5495"/>
                      </a:cubicBezTo>
                      <a:cubicBezTo>
                        <a:pt x="5112" y="5174"/>
                        <a:pt x="6075" y="3702"/>
                        <a:pt x="5754" y="2203"/>
                      </a:cubicBezTo>
                      <a:cubicBezTo>
                        <a:pt x="5475" y="899"/>
                        <a:pt x="4324" y="0"/>
                        <a:pt x="304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856" name="Google Shape;856;p27"/>
                <p:cNvGrpSpPr/>
                <p:nvPr/>
              </p:nvGrpSpPr>
              <p:grpSpPr>
                <a:xfrm>
                  <a:off x="8040998" y="4004152"/>
                  <a:ext cx="305305" cy="293709"/>
                  <a:chOff x="8040998" y="4004152"/>
                  <a:chExt cx="305305" cy="293709"/>
                </a:xfrm>
              </p:grpSpPr>
              <p:sp>
                <p:nvSpPr>
                  <p:cNvPr id="857" name="Google Shape;857;p27"/>
                  <p:cNvSpPr/>
                  <p:nvPr/>
                </p:nvSpPr>
                <p:spPr>
                  <a:xfrm>
                    <a:off x="8238677" y="4004152"/>
                    <a:ext cx="36861" cy="340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4" h="438" extrusionOk="0">
                        <a:moveTo>
                          <a:pt x="232" y="1"/>
                        </a:moveTo>
                        <a:cubicBezTo>
                          <a:pt x="221" y="1"/>
                          <a:pt x="209" y="1"/>
                          <a:pt x="197" y="3"/>
                        </a:cubicBezTo>
                        <a:cubicBezTo>
                          <a:pt x="81" y="30"/>
                          <a:pt x="1" y="146"/>
                          <a:pt x="27" y="262"/>
                        </a:cubicBezTo>
                        <a:cubicBezTo>
                          <a:pt x="50" y="369"/>
                          <a:pt x="139" y="437"/>
                          <a:pt x="237" y="437"/>
                        </a:cubicBezTo>
                        <a:cubicBezTo>
                          <a:pt x="253" y="437"/>
                          <a:pt x="270" y="435"/>
                          <a:pt x="286" y="432"/>
                        </a:cubicBezTo>
                        <a:cubicBezTo>
                          <a:pt x="402" y="405"/>
                          <a:pt x="473" y="289"/>
                          <a:pt x="455" y="173"/>
                        </a:cubicBezTo>
                        <a:cubicBezTo>
                          <a:pt x="431" y="69"/>
                          <a:pt x="336" y="1"/>
                          <a:pt x="232" y="1"/>
                        </a:cubicBezTo>
                        <a:close/>
                      </a:path>
                    </a:pathLst>
                  </a:custGeom>
                  <a:solidFill>
                    <a:srgbClr val="EF424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58" name="Google Shape;858;p27"/>
                  <p:cNvSpPr/>
                  <p:nvPr/>
                </p:nvSpPr>
                <p:spPr>
                  <a:xfrm>
                    <a:off x="8240777" y="4264112"/>
                    <a:ext cx="36861" cy="335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4" h="431" extrusionOk="0">
                        <a:moveTo>
                          <a:pt x="237" y="0"/>
                        </a:moveTo>
                        <a:cubicBezTo>
                          <a:pt x="221" y="0"/>
                          <a:pt x="204" y="2"/>
                          <a:pt x="188" y="6"/>
                        </a:cubicBezTo>
                        <a:cubicBezTo>
                          <a:pt x="72" y="24"/>
                          <a:pt x="0" y="140"/>
                          <a:pt x="18" y="255"/>
                        </a:cubicBezTo>
                        <a:cubicBezTo>
                          <a:pt x="41" y="363"/>
                          <a:pt x="130" y="431"/>
                          <a:pt x="228" y="431"/>
                        </a:cubicBezTo>
                        <a:cubicBezTo>
                          <a:pt x="244" y="431"/>
                          <a:pt x="261" y="429"/>
                          <a:pt x="277" y="425"/>
                        </a:cubicBezTo>
                        <a:cubicBezTo>
                          <a:pt x="402" y="398"/>
                          <a:pt x="473" y="291"/>
                          <a:pt x="446" y="166"/>
                        </a:cubicBezTo>
                        <a:cubicBezTo>
                          <a:pt x="423" y="67"/>
                          <a:pt x="335" y="0"/>
                          <a:pt x="237" y="0"/>
                        </a:cubicBezTo>
                        <a:close/>
                      </a:path>
                    </a:pathLst>
                  </a:custGeom>
                  <a:solidFill>
                    <a:srgbClr val="EF424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59" name="Google Shape;859;p27"/>
                  <p:cNvSpPr/>
                  <p:nvPr/>
                </p:nvSpPr>
                <p:spPr>
                  <a:xfrm>
                    <a:off x="8040998" y="4051665"/>
                    <a:ext cx="75665" cy="6944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73" h="893" extrusionOk="0">
                        <a:moveTo>
                          <a:pt x="477" y="0"/>
                        </a:moveTo>
                        <a:cubicBezTo>
                          <a:pt x="449" y="0"/>
                          <a:pt x="421" y="3"/>
                          <a:pt x="393" y="8"/>
                        </a:cubicBezTo>
                        <a:cubicBezTo>
                          <a:pt x="152" y="61"/>
                          <a:pt x="0" y="302"/>
                          <a:pt x="54" y="543"/>
                        </a:cubicBezTo>
                        <a:cubicBezTo>
                          <a:pt x="92" y="751"/>
                          <a:pt x="277" y="893"/>
                          <a:pt x="482" y="893"/>
                        </a:cubicBezTo>
                        <a:cubicBezTo>
                          <a:pt x="515" y="893"/>
                          <a:pt x="547" y="889"/>
                          <a:pt x="580" y="882"/>
                        </a:cubicBezTo>
                        <a:cubicBezTo>
                          <a:pt x="821" y="829"/>
                          <a:pt x="972" y="597"/>
                          <a:pt x="919" y="356"/>
                        </a:cubicBezTo>
                        <a:cubicBezTo>
                          <a:pt x="880" y="143"/>
                          <a:pt x="687" y="0"/>
                          <a:pt x="477" y="0"/>
                        </a:cubicBezTo>
                        <a:close/>
                      </a:path>
                    </a:pathLst>
                  </a:custGeom>
                  <a:solidFill>
                    <a:srgbClr val="EF424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60" name="Google Shape;860;p27"/>
                  <p:cNvSpPr/>
                  <p:nvPr/>
                </p:nvSpPr>
                <p:spPr>
                  <a:xfrm>
                    <a:off x="8040998" y="4214889"/>
                    <a:ext cx="43782" cy="403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3" h="519" extrusionOk="0">
                        <a:moveTo>
                          <a:pt x="274" y="1"/>
                        </a:moveTo>
                        <a:cubicBezTo>
                          <a:pt x="257" y="1"/>
                          <a:pt x="240" y="2"/>
                          <a:pt x="223" y="5"/>
                        </a:cubicBezTo>
                        <a:cubicBezTo>
                          <a:pt x="89" y="32"/>
                          <a:pt x="0" y="175"/>
                          <a:pt x="27" y="309"/>
                        </a:cubicBezTo>
                        <a:cubicBezTo>
                          <a:pt x="50" y="434"/>
                          <a:pt x="164" y="519"/>
                          <a:pt x="282" y="519"/>
                        </a:cubicBezTo>
                        <a:cubicBezTo>
                          <a:pt x="298" y="519"/>
                          <a:pt x="314" y="517"/>
                          <a:pt x="330" y="514"/>
                        </a:cubicBezTo>
                        <a:cubicBezTo>
                          <a:pt x="473" y="478"/>
                          <a:pt x="562" y="344"/>
                          <a:pt x="535" y="202"/>
                        </a:cubicBezTo>
                        <a:cubicBezTo>
                          <a:pt x="504" y="84"/>
                          <a:pt x="396" y="1"/>
                          <a:pt x="274" y="1"/>
                        </a:cubicBezTo>
                        <a:close/>
                      </a:path>
                    </a:pathLst>
                  </a:custGeom>
                  <a:solidFill>
                    <a:srgbClr val="EF424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61" name="Google Shape;861;p27"/>
                  <p:cNvSpPr/>
                  <p:nvPr/>
                </p:nvSpPr>
                <p:spPr>
                  <a:xfrm>
                    <a:off x="8302522" y="4139070"/>
                    <a:ext cx="43782" cy="3989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3" h="513" extrusionOk="0">
                        <a:moveTo>
                          <a:pt x="286" y="0"/>
                        </a:moveTo>
                        <a:cubicBezTo>
                          <a:pt x="266" y="0"/>
                          <a:pt x="245" y="3"/>
                          <a:pt x="223" y="8"/>
                        </a:cubicBezTo>
                        <a:cubicBezTo>
                          <a:pt x="89" y="35"/>
                          <a:pt x="0" y="168"/>
                          <a:pt x="27" y="311"/>
                        </a:cubicBezTo>
                        <a:cubicBezTo>
                          <a:pt x="51" y="429"/>
                          <a:pt x="164" y="512"/>
                          <a:pt x="282" y="512"/>
                        </a:cubicBezTo>
                        <a:cubicBezTo>
                          <a:pt x="298" y="512"/>
                          <a:pt x="314" y="511"/>
                          <a:pt x="330" y="507"/>
                        </a:cubicBezTo>
                        <a:cubicBezTo>
                          <a:pt x="473" y="481"/>
                          <a:pt x="562" y="347"/>
                          <a:pt x="527" y="204"/>
                        </a:cubicBezTo>
                        <a:cubicBezTo>
                          <a:pt x="504" y="83"/>
                          <a:pt x="404" y="0"/>
                          <a:pt x="286" y="0"/>
                        </a:cubicBezTo>
                        <a:close/>
                      </a:path>
                    </a:pathLst>
                  </a:custGeom>
                  <a:solidFill>
                    <a:srgbClr val="EF424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62" name="Google Shape;862;p27"/>
                  <p:cNvSpPr/>
                  <p:nvPr/>
                </p:nvSpPr>
                <p:spPr>
                  <a:xfrm>
                    <a:off x="8139449" y="4040467"/>
                    <a:ext cx="59101" cy="5350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0" h="688" extrusionOk="0">
                        <a:moveTo>
                          <a:pt x="387" y="0"/>
                        </a:moveTo>
                        <a:cubicBezTo>
                          <a:pt x="362" y="0"/>
                          <a:pt x="338" y="3"/>
                          <a:pt x="313" y="9"/>
                        </a:cubicBezTo>
                        <a:cubicBezTo>
                          <a:pt x="126" y="45"/>
                          <a:pt x="1" y="232"/>
                          <a:pt x="45" y="419"/>
                        </a:cubicBezTo>
                        <a:cubicBezTo>
                          <a:pt x="76" y="573"/>
                          <a:pt x="220" y="687"/>
                          <a:pt x="379" y="687"/>
                        </a:cubicBezTo>
                        <a:cubicBezTo>
                          <a:pt x="404" y="687"/>
                          <a:pt x="430" y="684"/>
                          <a:pt x="456" y="678"/>
                        </a:cubicBezTo>
                        <a:cubicBezTo>
                          <a:pt x="634" y="643"/>
                          <a:pt x="759" y="455"/>
                          <a:pt x="714" y="277"/>
                        </a:cubicBezTo>
                        <a:cubicBezTo>
                          <a:pt x="684" y="115"/>
                          <a:pt x="540" y="0"/>
                          <a:pt x="387" y="0"/>
                        </a:cubicBezTo>
                        <a:close/>
                      </a:path>
                    </a:pathLst>
                  </a:custGeom>
                  <a:solidFill>
                    <a:srgbClr val="EF424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63" name="Google Shape;863;p27"/>
                  <p:cNvSpPr/>
                  <p:nvPr/>
                </p:nvSpPr>
                <p:spPr>
                  <a:xfrm>
                    <a:off x="8160290" y="4137748"/>
                    <a:ext cx="59024" cy="538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59" h="692" extrusionOk="0">
                        <a:moveTo>
                          <a:pt x="372" y="1"/>
                        </a:moveTo>
                        <a:cubicBezTo>
                          <a:pt x="349" y="1"/>
                          <a:pt x="327" y="3"/>
                          <a:pt x="304" y="7"/>
                        </a:cubicBezTo>
                        <a:cubicBezTo>
                          <a:pt x="125" y="52"/>
                          <a:pt x="0" y="230"/>
                          <a:pt x="45" y="417"/>
                        </a:cubicBezTo>
                        <a:cubicBezTo>
                          <a:pt x="76" y="582"/>
                          <a:pt x="225" y="691"/>
                          <a:pt x="381" y="691"/>
                        </a:cubicBezTo>
                        <a:cubicBezTo>
                          <a:pt x="403" y="691"/>
                          <a:pt x="425" y="689"/>
                          <a:pt x="446" y="685"/>
                        </a:cubicBezTo>
                        <a:cubicBezTo>
                          <a:pt x="634" y="640"/>
                          <a:pt x="759" y="462"/>
                          <a:pt x="714" y="275"/>
                        </a:cubicBezTo>
                        <a:cubicBezTo>
                          <a:pt x="683" y="110"/>
                          <a:pt x="534" y="1"/>
                          <a:pt x="372" y="1"/>
                        </a:cubicBezTo>
                        <a:close/>
                      </a:path>
                    </a:pathLst>
                  </a:custGeom>
                  <a:solidFill>
                    <a:srgbClr val="EF424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64" name="Google Shape;864;p27"/>
                  <p:cNvSpPr/>
                  <p:nvPr/>
                </p:nvSpPr>
                <p:spPr>
                  <a:xfrm>
                    <a:off x="8139449" y="4231996"/>
                    <a:ext cx="71544" cy="658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0" h="847" extrusionOk="0">
                        <a:moveTo>
                          <a:pt x="458" y="0"/>
                        </a:moveTo>
                        <a:cubicBezTo>
                          <a:pt x="431" y="0"/>
                          <a:pt x="403" y="3"/>
                          <a:pt x="375" y="8"/>
                        </a:cubicBezTo>
                        <a:cubicBezTo>
                          <a:pt x="144" y="62"/>
                          <a:pt x="1" y="285"/>
                          <a:pt x="54" y="508"/>
                        </a:cubicBezTo>
                        <a:cubicBezTo>
                          <a:pt x="93" y="711"/>
                          <a:pt x="270" y="846"/>
                          <a:pt x="469" y="846"/>
                        </a:cubicBezTo>
                        <a:cubicBezTo>
                          <a:pt x="497" y="846"/>
                          <a:pt x="525" y="843"/>
                          <a:pt x="554" y="838"/>
                        </a:cubicBezTo>
                        <a:cubicBezTo>
                          <a:pt x="777" y="784"/>
                          <a:pt x="920" y="561"/>
                          <a:pt x="875" y="338"/>
                        </a:cubicBezTo>
                        <a:cubicBezTo>
                          <a:pt x="836" y="135"/>
                          <a:pt x="653" y="0"/>
                          <a:pt x="458" y="0"/>
                        </a:cubicBezTo>
                        <a:close/>
                      </a:path>
                    </a:pathLst>
                  </a:custGeom>
                  <a:solidFill>
                    <a:srgbClr val="EF424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865" name="Google Shape;865;p27"/>
              <p:cNvGrpSpPr/>
              <p:nvPr/>
            </p:nvGrpSpPr>
            <p:grpSpPr>
              <a:xfrm rot="-6579062">
                <a:off x="1300506" y="2226326"/>
                <a:ext cx="308929" cy="262414"/>
                <a:chOff x="9520904" y="1806552"/>
                <a:chExt cx="446838" cy="379559"/>
              </a:xfrm>
            </p:grpSpPr>
            <p:sp>
              <p:nvSpPr>
                <p:cNvPr id="866" name="Google Shape;866;p27"/>
                <p:cNvSpPr/>
                <p:nvPr/>
              </p:nvSpPr>
              <p:spPr>
                <a:xfrm>
                  <a:off x="9539645" y="1824204"/>
                  <a:ext cx="398312" cy="3443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22" h="4428" extrusionOk="0">
                      <a:moveTo>
                        <a:pt x="3081" y="1"/>
                      </a:moveTo>
                      <a:cubicBezTo>
                        <a:pt x="2821" y="1"/>
                        <a:pt x="2507" y="88"/>
                        <a:pt x="2186" y="381"/>
                      </a:cubicBezTo>
                      <a:cubicBezTo>
                        <a:pt x="2128" y="431"/>
                        <a:pt x="2057" y="456"/>
                        <a:pt x="1987" y="456"/>
                      </a:cubicBezTo>
                      <a:cubicBezTo>
                        <a:pt x="1908" y="456"/>
                        <a:pt x="1829" y="424"/>
                        <a:pt x="1767" y="363"/>
                      </a:cubicBezTo>
                      <a:lnTo>
                        <a:pt x="1571" y="185"/>
                      </a:lnTo>
                      <a:cubicBezTo>
                        <a:pt x="1512" y="125"/>
                        <a:pt x="1434" y="96"/>
                        <a:pt x="1357" y="96"/>
                      </a:cubicBezTo>
                      <a:cubicBezTo>
                        <a:pt x="1271" y="96"/>
                        <a:pt x="1186" y="132"/>
                        <a:pt x="1125" y="202"/>
                      </a:cubicBezTo>
                      <a:lnTo>
                        <a:pt x="117" y="1389"/>
                      </a:lnTo>
                      <a:cubicBezTo>
                        <a:pt x="1" y="1523"/>
                        <a:pt x="27" y="1728"/>
                        <a:pt x="170" y="1835"/>
                      </a:cubicBezTo>
                      <a:lnTo>
                        <a:pt x="447" y="2040"/>
                      </a:lnTo>
                      <a:cubicBezTo>
                        <a:pt x="572" y="2138"/>
                        <a:pt x="607" y="2326"/>
                        <a:pt x="518" y="2459"/>
                      </a:cubicBezTo>
                      <a:cubicBezTo>
                        <a:pt x="304" y="2789"/>
                        <a:pt x="81" y="3432"/>
                        <a:pt x="857" y="4092"/>
                      </a:cubicBezTo>
                      <a:cubicBezTo>
                        <a:pt x="1140" y="4334"/>
                        <a:pt x="1439" y="4428"/>
                        <a:pt x="1733" y="4428"/>
                      </a:cubicBezTo>
                      <a:cubicBezTo>
                        <a:pt x="2599" y="4428"/>
                        <a:pt x="3421" y="3611"/>
                        <a:pt x="3640" y="3351"/>
                      </a:cubicBezTo>
                      <a:cubicBezTo>
                        <a:pt x="3935" y="3012"/>
                        <a:pt x="5121" y="1398"/>
                        <a:pt x="3756" y="202"/>
                      </a:cubicBezTo>
                      <a:cubicBezTo>
                        <a:pt x="3739" y="193"/>
                        <a:pt x="3730" y="185"/>
                        <a:pt x="3712" y="176"/>
                      </a:cubicBezTo>
                      <a:cubicBezTo>
                        <a:pt x="3638" y="131"/>
                        <a:pt x="3400" y="1"/>
                        <a:pt x="308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7" name="Google Shape;867;p27"/>
                <p:cNvSpPr/>
                <p:nvPr/>
              </p:nvSpPr>
              <p:spPr>
                <a:xfrm>
                  <a:off x="9520904" y="1806552"/>
                  <a:ext cx="446838" cy="3795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46" h="4881" extrusionOk="0">
                      <a:moveTo>
                        <a:pt x="3322" y="448"/>
                      </a:moveTo>
                      <a:cubicBezTo>
                        <a:pt x="3568" y="448"/>
                        <a:pt x="3756" y="546"/>
                        <a:pt x="3837" y="599"/>
                      </a:cubicBezTo>
                      <a:cubicBezTo>
                        <a:pt x="3837" y="599"/>
                        <a:pt x="3846" y="599"/>
                        <a:pt x="3846" y="608"/>
                      </a:cubicBezTo>
                      <a:cubicBezTo>
                        <a:pt x="5086" y="1687"/>
                        <a:pt x="3953" y="3150"/>
                        <a:pt x="3712" y="3436"/>
                      </a:cubicBezTo>
                      <a:cubicBezTo>
                        <a:pt x="3698" y="3450"/>
                        <a:pt x="2848" y="4425"/>
                        <a:pt x="1971" y="4425"/>
                      </a:cubicBezTo>
                      <a:cubicBezTo>
                        <a:pt x="1723" y="4425"/>
                        <a:pt x="1474" y="4347"/>
                        <a:pt x="1241" y="4149"/>
                      </a:cubicBezTo>
                      <a:cubicBezTo>
                        <a:pt x="750" y="3730"/>
                        <a:pt x="652" y="3275"/>
                        <a:pt x="946" y="2811"/>
                      </a:cubicBezTo>
                      <a:cubicBezTo>
                        <a:pt x="1098" y="2570"/>
                        <a:pt x="1045" y="2258"/>
                        <a:pt x="822" y="2089"/>
                      </a:cubicBezTo>
                      <a:lnTo>
                        <a:pt x="545" y="1884"/>
                      </a:lnTo>
                      <a:cubicBezTo>
                        <a:pt x="518" y="1866"/>
                        <a:pt x="509" y="1839"/>
                        <a:pt x="509" y="1830"/>
                      </a:cubicBezTo>
                      <a:cubicBezTo>
                        <a:pt x="509" y="1812"/>
                        <a:pt x="509" y="1785"/>
                        <a:pt x="527" y="1768"/>
                      </a:cubicBezTo>
                      <a:lnTo>
                        <a:pt x="1544" y="581"/>
                      </a:lnTo>
                      <a:cubicBezTo>
                        <a:pt x="1562" y="554"/>
                        <a:pt x="1589" y="554"/>
                        <a:pt x="1598" y="554"/>
                      </a:cubicBezTo>
                      <a:cubicBezTo>
                        <a:pt x="1616" y="554"/>
                        <a:pt x="1633" y="554"/>
                        <a:pt x="1660" y="572"/>
                      </a:cubicBezTo>
                      <a:lnTo>
                        <a:pt x="1847" y="759"/>
                      </a:lnTo>
                      <a:cubicBezTo>
                        <a:pt x="1951" y="859"/>
                        <a:pt x="2085" y="908"/>
                        <a:pt x="2218" y="908"/>
                      </a:cubicBezTo>
                      <a:cubicBezTo>
                        <a:pt x="2348" y="908"/>
                        <a:pt x="2478" y="861"/>
                        <a:pt x="2579" y="768"/>
                      </a:cubicBezTo>
                      <a:cubicBezTo>
                        <a:pt x="2849" y="523"/>
                        <a:pt x="3108" y="448"/>
                        <a:pt x="3322" y="448"/>
                      </a:cubicBezTo>
                      <a:close/>
                      <a:moveTo>
                        <a:pt x="3317" y="0"/>
                      </a:moveTo>
                      <a:cubicBezTo>
                        <a:pt x="3011" y="0"/>
                        <a:pt x="2645" y="101"/>
                        <a:pt x="2276" y="438"/>
                      </a:cubicBezTo>
                      <a:cubicBezTo>
                        <a:pt x="2261" y="450"/>
                        <a:pt x="2244" y="454"/>
                        <a:pt x="2227" y="454"/>
                      </a:cubicBezTo>
                      <a:cubicBezTo>
                        <a:pt x="2204" y="454"/>
                        <a:pt x="2180" y="445"/>
                        <a:pt x="2160" y="429"/>
                      </a:cubicBezTo>
                      <a:lnTo>
                        <a:pt x="1972" y="251"/>
                      </a:lnTo>
                      <a:cubicBezTo>
                        <a:pt x="1873" y="152"/>
                        <a:pt x="1743" y="98"/>
                        <a:pt x="1603" y="98"/>
                      </a:cubicBezTo>
                      <a:cubicBezTo>
                        <a:pt x="1593" y="98"/>
                        <a:pt x="1582" y="99"/>
                        <a:pt x="1571" y="99"/>
                      </a:cubicBezTo>
                      <a:cubicBezTo>
                        <a:pt x="1428" y="108"/>
                        <a:pt x="1285" y="180"/>
                        <a:pt x="1196" y="287"/>
                      </a:cubicBezTo>
                      <a:lnTo>
                        <a:pt x="188" y="1473"/>
                      </a:lnTo>
                      <a:cubicBezTo>
                        <a:pt x="90" y="1580"/>
                        <a:pt x="45" y="1732"/>
                        <a:pt x="63" y="1875"/>
                      </a:cubicBezTo>
                      <a:cubicBezTo>
                        <a:pt x="81" y="2026"/>
                        <a:pt x="152" y="2160"/>
                        <a:pt x="268" y="2249"/>
                      </a:cubicBezTo>
                      <a:lnTo>
                        <a:pt x="554" y="2454"/>
                      </a:lnTo>
                      <a:cubicBezTo>
                        <a:pt x="581" y="2481"/>
                        <a:pt x="590" y="2526"/>
                        <a:pt x="572" y="2562"/>
                      </a:cubicBezTo>
                      <a:cubicBezTo>
                        <a:pt x="367" y="2874"/>
                        <a:pt x="1" y="3686"/>
                        <a:pt x="946" y="4497"/>
                      </a:cubicBezTo>
                      <a:cubicBezTo>
                        <a:pt x="1277" y="4774"/>
                        <a:pt x="1624" y="4881"/>
                        <a:pt x="1963" y="4881"/>
                      </a:cubicBezTo>
                      <a:cubicBezTo>
                        <a:pt x="2811" y="4881"/>
                        <a:pt x="3641" y="4212"/>
                        <a:pt x="4051" y="3730"/>
                      </a:cubicBezTo>
                      <a:cubicBezTo>
                        <a:pt x="4229" y="3525"/>
                        <a:pt x="5746" y="1652"/>
                        <a:pt x="4140" y="260"/>
                      </a:cubicBezTo>
                      <a:cubicBezTo>
                        <a:pt x="4122" y="242"/>
                        <a:pt x="4096" y="224"/>
                        <a:pt x="4078" y="206"/>
                      </a:cubicBezTo>
                      <a:cubicBezTo>
                        <a:pt x="3989" y="157"/>
                        <a:pt x="3699" y="0"/>
                        <a:pt x="331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8" name="Google Shape;868;p27"/>
                <p:cNvSpPr/>
                <p:nvPr/>
              </p:nvSpPr>
              <p:spPr>
                <a:xfrm>
                  <a:off x="9554265" y="1965576"/>
                  <a:ext cx="117970" cy="1171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7" h="1507" extrusionOk="0">
                      <a:moveTo>
                        <a:pt x="705" y="811"/>
                      </a:moveTo>
                      <a:lnTo>
                        <a:pt x="1017" y="1025"/>
                      </a:lnTo>
                      <a:cubicBezTo>
                        <a:pt x="978" y="1040"/>
                        <a:pt x="938" y="1048"/>
                        <a:pt x="899" y="1048"/>
                      </a:cubicBezTo>
                      <a:cubicBezTo>
                        <a:pt x="823" y="1048"/>
                        <a:pt x="749" y="1018"/>
                        <a:pt x="678" y="954"/>
                      </a:cubicBezTo>
                      <a:cubicBezTo>
                        <a:pt x="642" y="918"/>
                        <a:pt x="651" y="873"/>
                        <a:pt x="705" y="811"/>
                      </a:cubicBezTo>
                      <a:close/>
                      <a:moveTo>
                        <a:pt x="252" y="1"/>
                      </a:moveTo>
                      <a:cubicBezTo>
                        <a:pt x="183" y="1"/>
                        <a:pt x="114" y="33"/>
                        <a:pt x="71" y="97"/>
                      </a:cubicBezTo>
                      <a:cubicBezTo>
                        <a:pt x="0" y="204"/>
                        <a:pt x="27" y="338"/>
                        <a:pt x="125" y="409"/>
                      </a:cubicBezTo>
                      <a:lnTo>
                        <a:pt x="330" y="552"/>
                      </a:lnTo>
                      <a:cubicBezTo>
                        <a:pt x="107" y="855"/>
                        <a:pt x="223" y="1150"/>
                        <a:pt x="366" y="1293"/>
                      </a:cubicBezTo>
                      <a:cubicBezTo>
                        <a:pt x="535" y="1435"/>
                        <a:pt x="714" y="1507"/>
                        <a:pt x="901" y="1507"/>
                      </a:cubicBezTo>
                      <a:cubicBezTo>
                        <a:pt x="1035" y="1507"/>
                        <a:pt x="1169" y="1462"/>
                        <a:pt x="1303" y="1391"/>
                      </a:cubicBezTo>
                      <a:cubicBezTo>
                        <a:pt x="1427" y="1319"/>
                        <a:pt x="1499" y="1194"/>
                        <a:pt x="1508" y="1052"/>
                      </a:cubicBezTo>
                      <a:cubicBezTo>
                        <a:pt x="1517" y="909"/>
                        <a:pt x="1445" y="775"/>
                        <a:pt x="1329" y="686"/>
                      </a:cubicBezTo>
                      <a:lnTo>
                        <a:pt x="384" y="44"/>
                      </a:lnTo>
                      <a:cubicBezTo>
                        <a:pt x="344" y="15"/>
                        <a:pt x="298" y="1"/>
                        <a:pt x="25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9" name="Google Shape;869;p27"/>
                <p:cNvSpPr/>
                <p:nvPr/>
              </p:nvSpPr>
              <p:spPr>
                <a:xfrm>
                  <a:off x="9659714" y="1836879"/>
                  <a:ext cx="131889" cy="104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6" h="1342" extrusionOk="0">
                      <a:moveTo>
                        <a:pt x="967" y="487"/>
                      </a:moveTo>
                      <a:cubicBezTo>
                        <a:pt x="988" y="487"/>
                        <a:pt x="1011" y="494"/>
                        <a:pt x="1035" y="512"/>
                      </a:cubicBezTo>
                      <a:cubicBezTo>
                        <a:pt x="1151" y="619"/>
                        <a:pt x="1195" y="726"/>
                        <a:pt x="1160" y="851"/>
                      </a:cubicBezTo>
                      <a:lnTo>
                        <a:pt x="865" y="539"/>
                      </a:lnTo>
                      <a:cubicBezTo>
                        <a:pt x="889" y="515"/>
                        <a:pt x="925" y="487"/>
                        <a:pt x="967" y="487"/>
                      </a:cubicBezTo>
                      <a:close/>
                      <a:moveTo>
                        <a:pt x="255" y="0"/>
                      </a:moveTo>
                      <a:cubicBezTo>
                        <a:pt x="198" y="0"/>
                        <a:pt x="142" y="23"/>
                        <a:pt x="98" y="66"/>
                      </a:cubicBezTo>
                      <a:cubicBezTo>
                        <a:pt x="9" y="155"/>
                        <a:pt x="0" y="298"/>
                        <a:pt x="89" y="387"/>
                      </a:cubicBezTo>
                      <a:lnTo>
                        <a:pt x="883" y="1208"/>
                      </a:lnTo>
                      <a:cubicBezTo>
                        <a:pt x="964" y="1297"/>
                        <a:pt x="1071" y="1342"/>
                        <a:pt x="1178" y="1342"/>
                      </a:cubicBezTo>
                      <a:cubicBezTo>
                        <a:pt x="1204" y="1342"/>
                        <a:pt x="1240" y="1342"/>
                        <a:pt x="1267" y="1333"/>
                      </a:cubicBezTo>
                      <a:cubicBezTo>
                        <a:pt x="1401" y="1306"/>
                        <a:pt x="1517" y="1208"/>
                        <a:pt x="1570" y="1074"/>
                      </a:cubicBezTo>
                      <a:cubicBezTo>
                        <a:pt x="1695" y="744"/>
                        <a:pt x="1606" y="414"/>
                        <a:pt x="1329" y="173"/>
                      </a:cubicBezTo>
                      <a:cubicBezTo>
                        <a:pt x="1313" y="156"/>
                        <a:pt x="1162" y="38"/>
                        <a:pt x="960" y="38"/>
                      </a:cubicBezTo>
                      <a:cubicBezTo>
                        <a:pt x="946" y="38"/>
                        <a:pt x="933" y="38"/>
                        <a:pt x="919" y="39"/>
                      </a:cubicBezTo>
                      <a:cubicBezTo>
                        <a:pt x="821" y="48"/>
                        <a:pt x="687" y="84"/>
                        <a:pt x="553" y="209"/>
                      </a:cubicBezTo>
                      <a:lnTo>
                        <a:pt x="419" y="75"/>
                      </a:lnTo>
                      <a:cubicBezTo>
                        <a:pt x="374" y="25"/>
                        <a:pt x="314" y="0"/>
                        <a:pt x="25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70" name="Google Shape;870;p27"/>
              <p:cNvGrpSpPr/>
              <p:nvPr/>
            </p:nvGrpSpPr>
            <p:grpSpPr>
              <a:xfrm rot="-10485318">
                <a:off x="1515106" y="2718992"/>
                <a:ext cx="308941" cy="262425"/>
                <a:chOff x="9520904" y="1806552"/>
                <a:chExt cx="446838" cy="379559"/>
              </a:xfrm>
            </p:grpSpPr>
            <p:sp>
              <p:nvSpPr>
                <p:cNvPr id="871" name="Google Shape;871;p27"/>
                <p:cNvSpPr/>
                <p:nvPr/>
              </p:nvSpPr>
              <p:spPr>
                <a:xfrm>
                  <a:off x="9539645" y="1824204"/>
                  <a:ext cx="398312" cy="3443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22" h="4428" extrusionOk="0">
                      <a:moveTo>
                        <a:pt x="3081" y="1"/>
                      </a:moveTo>
                      <a:cubicBezTo>
                        <a:pt x="2821" y="1"/>
                        <a:pt x="2507" y="88"/>
                        <a:pt x="2186" y="381"/>
                      </a:cubicBezTo>
                      <a:cubicBezTo>
                        <a:pt x="2128" y="431"/>
                        <a:pt x="2057" y="456"/>
                        <a:pt x="1987" y="456"/>
                      </a:cubicBezTo>
                      <a:cubicBezTo>
                        <a:pt x="1908" y="456"/>
                        <a:pt x="1829" y="424"/>
                        <a:pt x="1767" y="363"/>
                      </a:cubicBezTo>
                      <a:lnTo>
                        <a:pt x="1571" y="185"/>
                      </a:lnTo>
                      <a:cubicBezTo>
                        <a:pt x="1512" y="125"/>
                        <a:pt x="1434" y="96"/>
                        <a:pt x="1357" y="96"/>
                      </a:cubicBezTo>
                      <a:cubicBezTo>
                        <a:pt x="1271" y="96"/>
                        <a:pt x="1186" y="132"/>
                        <a:pt x="1125" y="202"/>
                      </a:cubicBezTo>
                      <a:lnTo>
                        <a:pt x="117" y="1389"/>
                      </a:lnTo>
                      <a:cubicBezTo>
                        <a:pt x="1" y="1523"/>
                        <a:pt x="27" y="1728"/>
                        <a:pt x="170" y="1835"/>
                      </a:cubicBezTo>
                      <a:lnTo>
                        <a:pt x="447" y="2040"/>
                      </a:lnTo>
                      <a:cubicBezTo>
                        <a:pt x="572" y="2138"/>
                        <a:pt x="607" y="2326"/>
                        <a:pt x="518" y="2459"/>
                      </a:cubicBezTo>
                      <a:cubicBezTo>
                        <a:pt x="304" y="2789"/>
                        <a:pt x="81" y="3432"/>
                        <a:pt x="857" y="4092"/>
                      </a:cubicBezTo>
                      <a:cubicBezTo>
                        <a:pt x="1140" y="4334"/>
                        <a:pt x="1439" y="4428"/>
                        <a:pt x="1733" y="4428"/>
                      </a:cubicBezTo>
                      <a:cubicBezTo>
                        <a:pt x="2599" y="4428"/>
                        <a:pt x="3421" y="3611"/>
                        <a:pt x="3640" y="3351"/>
                      </a:cubicBezTo>
                      <a:cubicBezTo>
                        <a:pt x="3935" y="3012"/>
                        <a:pt x="5121" y="1398"/>
                        <a:pt x="3756" y="202"/>
                      </a:cubicBezTo>
                      <a:cubicBezTo>
                        <a:pt x="3739" y="193"/>
                        <a:pt x="3730" y="185"/>
                        <a:pt x="3712" y="176"/>
                      </a:cubicBezTo>
                      <a:cubicBezTo>
                        <a:pt x="3638" y="131"/>
                        <a:pt x="3400" y="1"/>
                        <a:pt x="308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2" name="Google Shape;872;p27"/>
                <p:cNvSpPr/>
                <p:nvPr/>
              </p:nvSpPr>
              <p:spPr>
                <a:xfrm>
                  <a:off x="9520904" y="1806552"/>
                  <a:ext cx="446838" cy="3795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46" h="4881" extrusionOk="0">
                      <a:moveTo>
                        <a:pt x="3322" y="448"/>
                      </a:moveTo>
                      <a:cubicBezTo>
                        <a:pt x="3568" y="448"/>
                        <a:pt x="3756" y="546"/>
                        <a:pt x="3837" y="599"/>
                      </a:cubicBezTo>
                      <a:cubicBezTo>
                        <a:pt x="3837" y="599"/>
                        <a:pt x="3846" y="599"/>
                        <a:pt x="3846" y="608"/>
                      </a:cubicBezTo>
                      <a:cubicBezTo>
                        <a:pt x="5086" y="1687"/>
                        <a:pt x="3953" y="3150"/>
                        <a:pt x="3712" y="3436"/>
                      </a:cubicBezTo>
                      <a:cubicBezTo>
                        <a:pt x="3698" y="3450"/>
                        <a:pt x="2848" y="4425"/>
                        <a:pt x="1971" y="4425"/>
                      </a:cubicBezTo>
                      <a:cubicBezTo>
                        <a:pt x="1723" y="4425"/>
                        <a:pt x="1474" y="4347"/>
                        <a:pt x="1241" y="4149"/>
                      </a:cubicBezTo>
                      <a:cubicBezTo>
                        <a:pt x="750" y="3730"/>
                        <a:pt x="652" y="3275"/>
                        <a:pt x="946" y="2811"/>
                      </a:cubicBezTo>
                      <a:cubicBezTo>
                        <a:pt x="1098" y="2570"/>
                        <a:pt x="1045" y="2258"/>
                        <a:pt x="822" y="2089"/>
                      </a:cubicBezTo>
                      <a:lnTo>
                        <a:pt x="545" y="1884"/>
                      </a:lnTo>
                      <a:cubicBezTo>
                        <a:pt x="518" y="1866"/>
                        <a:pt x="509" y="1839"/>
                        <a:pt x="509" y="1830"/>
                      </a:cubicBezTo>
                      <a:cubicBezTo>
                        <a:pt x="509" y="1812"/>
                        <a:pt x="509" y="1785"/>
                        <a:pt x="527" y="1768"/>
                      </a:cubicBezTo>
                      <a:lnTo>
                        <a:pt x="1544" y="581"/>
                      </a:lnTo>
                      <a:cubicBezTo>
                        <a:pt x="1562" y="554"/>
                        <a:pt x="1589" y="554"/>
                        <a:pt x="1598" y="554"/>
                      </a:cubicBezTo>
                      <a:cubicBezTo>
                        <a:pt x="1616" y="554"/>
                        <a:pt x="1633" y="554"/>
                        <a:pt x="1660" y="572"/>
                      </a:cubicBezTo>
                      <a:lnTo>
                        <a:pt x="1847" y="759"/>
                      </a:lnTo>
                      <a:cubicBezTo>
                        <a:pt x="1951" y="859"/>
                        <a:pt x="2085" y="908"/>
                        <a:pt x="2218" y="908"/>
                      </a:cubicBezTo>
                      <a:cubicBezTo>
                        <a:pt x="2348" y="908"/>
                        <a:pt x="2478" y="861"/>
                        <a:pt x="2579" y="768"/>
                      </a:cubicBezTo>
                      <a:cubicBezTo>
                        <a:pt x="2849" y="523"/>
                        <a:pt x="3108" y="448"/>
                        <a:pt x="3322" y="448"/>
                      </a:cubicBezTo>
                      <a:close/>
                      <a:moveTo>
                        <a:pt x="3317" y="0"/>
                      </a:moveTo>
                      <a:cubicBezTo>
                        <a:pt x="3011" y="0"/>
                        <a:pt x="2645" y="101"/>
                        <a:pt x="2276" y="438"/>
                      </a:cubicBezTo>
                      <a:cubicBezTo>
                        <a:pt x="2261" y="450"/>
                        <a:pt x="2244" y="454"/>
                        <a:pt x="2227" y="454"/>
                      </a:cubicBezTo>
                      <a:cubicBezTo>
                        <a:pt x="2204" y="454"/>
                        <a:pt x="2180" y="445"/>
                        <a:pt x="2160" y="429"/>
                      </a:cubicBezTo>
                      <a:lnTo>
                        <a:pt x="1972" y="251"/>
                      </a:lnTo>
                      <a:cubicBezTo>
                        <a:pt x="1873" y="152"/>
                        <a:pt x="1743" y="98"/>
                        <a:pt x="1603" y="98"/>
                      </a:cubicBezTo>
                      <a:cubicBezTo>
                        <a:pt x="1593" y="98"/>
                        <a:pt x="1582" y="99"/>
                        <a:pt x="1571" y="99"/>
                      </a:cubicBezTo>
                      <a:cubicBezTo>
                        <a:pt x="1428" y="108"/>
                        <a:pt x="1285" y="180"/>
                        <a:pt x="1196" y="287"/>
                      </a:cubicBezTo>
                      <a:lnTo>
                        <a:pt x="188" y="1473"/>
                      </a:lnTo>
                      <a:cubicBezTo>
                        <a:pt x="90" y="1580"/>
                        <a:pt x="45" y="1732"/>
                        <a:pt x="63" y="1875"/>
                      </a:cubicBezTo>
                      <a:cubicBezTo>
                        <a:pt x="81" y="2026"/>
                        <a:pt x="152" y="2160"/>
                        <a:pt x="268" y="2249"/>
                      </a:cubicBezTo>
                      <a:lnTo>
                        <a:pt x="554" y="2454"/>
                      </a:lnTo>
                      <a:cubicBezTo>
                        <a:pt x="581" y="2481"/>
                        <a:pt x="590" y="2526"/>
                        <a:pt x="572" y="2562"/>
                      </a:cubicBezTo>
                      <a:cubicBezTo>
                        <a:pt x="367" y="2874"/>
                        <a:pt x="1" y="3686"/>
                        <a:pt x="946" y="4497"/>
                      </a:cubicBezTo>
                      <a:cubicBezTo>
                        <a:pt x="1277" y="4774"/>
                        <a:pt x="1624" y="4881"/>
                        <a:pt x="1963" y="4881"/>
                      </a:cubicBezTo>
                      <a:cubicBezTo>
                        <a:pt x="2811" y="4881"/>
                        <a:pt x="3641" y="4212"/>
                        <a:pt x="4051" y="3730"/>
                      </a:cubicBezTo>
                      <a:cubicBezTo>
                        <a:pt x="4229" y="3525"/>
                        <a:pt x="5746" y="1652"/>
                        <a:pt x="4140" y="260"/>
                      </a:cubicBezTo>
                      <a:cubicBezTo>
                        <a:pt x="4122" y="242"/>
                        <a:pt x="4096" y="224"/>
                        <a:pt x="4078" y="206"/>
                      </a:cubicBezTo>
                      <a:cubicBezTo>
                        <a:pt x="3989" y="157"/>
                        <a:pt x="3699" y="0"/>
                        <a:pt x="331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3" name="Google Shape;873;p27"/>
                <p:cNvSpPr/>
                <p:nvPr/>
              </p:nvSpPr>
              <p:spPr>
                <a:xfrm>
                  <a:off x="9554265" y="1965576"/>
                  <a:ext cx="117970" cy="1171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7" h="1507" extrusionOk="0">
                      <a:moveTo>
                        <a:pt x="705" y="811"/>
                      </a:moveTo>
                      <a:lnTo>
                        <a:pt x="1017" y="1025"/>
                      </a:lnTo>
                      <a:cubicBezTo>
                        <a:pt x="978" y="1040"/>
                        <a:pt x="938" y="1048"/>
                        <a:pt x="899" y="1048"/>
                      </a:cubicBezTo>
                      <a:cubicBezTo>
                        <a:pt x="823" y="1048"/>
                        <a:pt x="749" y="1018"/>
                        <a:pt x="678" y="954"/>
                      </a:cubicBezTo>
                      <a:cubicBezTo>
                        <a:pt x="642" y="918"/>
                        <a:pt x="651" y="873"/>
                        <a:pt x="705" y="811"/>
                      </a:cubicBezTo>
                      <a:close/>
                      <a:moveTo>
                        <a:pt x="252" y="1"/>
                      </a:moveTo>
                      <a:cubicBezTo>
                        <a:pt x="183" y="1"/>
                        <a:pt x="114" y="33"/>
                        <a:pt x="71" y="97"/>
                      </a:cubicBezTo>
                      <a:cubicBezTo>
                        <a:pt x="0" y="204"/>
                        <a:pt x="27" y="338"/>
                        <a:pt x="125" y="409"/>
                      </a:cubicBezTo>
                      <a:lnTo>
                        <a:pt x="330" y="552"/>
                      </a:lnTo>
                      <a:cubicBezTo>
                        <a:pt x="107" y="855"/>
                        <a:pt x="223" y="1150"/>
                        <a:pt x="366" y="1293"/>
                      </a:cubicBezTo>
                      <a:cubicBezTo>
                        <a:pt x="535" y="1435"/>
                        <a:pt x="714" y="1507"/>
                        <a:pt x="901" y="1507"/>
                      </a:cubicBezTo>
                      <a:cubicBezTo>
                        <a:pt x="1035" y="1507"/>
                        <a:pt x="1169" y="1462"/>
                        <a:pt x="1303" y="1391"/>
                      </a:cubicBezTo>
                      <a:cubicBezTo>
                        <a:pt x="1427" y="1319"/>
                        <a:pt x="1499" y="1194"/>
                        <a:pt x="1508" y="1052"/>
                      </a:cubicBezTo>
                      <a:cubicBezTo>
                        <a:pt x="1517" y="909"/>
                        <a:pt x="1445" y="775"/>
                        <a:pt x="1329" y="686"/>
                      </a:cubicBezTo>
                      <a:lnTo>
                        <a:pt x="384" y="44"/>
                      </a:lnTo>
                      <a:cubicBezTo>
                        <a:pt x="344" y="15"/>
                        <a:pt x="298" y="1"/>
                        <a:pt x="25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4" name="Google Shape;874;p27"/>
                <p:cNvSpPr/>
                <p:nvPr/>
              </p:nvSpPr>
              <p:spPr>
                <a:xfrm>
                  <a:off x="9659714" y="1836879"/>
                  <a:ext cx="131889" cy="104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6" h="1342" extrusionOk="0">
                      <a:moveTo>
                        <a:pt x="967" y="487"/>
                      </a:moveTo>
                      <a:cubicBezTo>
                        <a:pt x="988" y="487"/>
                        <a:pt x="1011" y="494"/>
                        <a:pt x="1035" y="512"/>
                      </a:cubicBezTo>
                      <a:cubicBezTo>
                        <a:pt x="1151" y="619"/>
                        <a:pt x="1195" y="726"/>
                        <a:pt x="1160" y="851"/>
                      </a:cubicBezTo>
                      <a:lnTo>
                        <a:pt x="865" y="539"/>
                      </a:lnTo>
                      <a:cubicBezTo>
                        <a:pt x="889" y="515"/>
                        <a:pt x="925" y="487"/>
                        <a:pt x="967" y="487"/>
                      </a:cubicBezTo>
                      <a:close/>
                      <a:moveTo>
                        <a:pt x="255" y="0"/>
                      </a:moveTo>
                      <a:cubicBezTo>
                        <a:pt x="198" y="0"/>
                        <a:pt x="142" y="23"/>
                        <a:pt x="98" y="66"/>
                      </a:cubicBezTo>
                      <a:cubicBezTo>
                        <a:pt x="9" y="155"/>
                        <a:pt x="0" y="298"/>
                        <a:pt x="89" y="387"/>
                      </a:cubicBezTo>
                      <a:lnTo>
                        <a:pt x="883" y="1208"/>
                      </a:lnTo>
                      <a:cubicBezTo>
                        <a:pt x="964" y="1297"/>
                        <a:pt x="1071" y="1342"/>
                        <a:pt x="1178" y="1342"/>
                      </a:cubicBezTo>
                      <a:cubicBezTo>
                        <a:pt x="1204" y="1342"/>
                        <a:pt x="1240" y="1342"/>
                        <a:pt x="1267" y="1333"/>
                      </a:cubicBezTo>
                      <a:cubicBezTo>
                        <a:pt x="1401" y="1306"/>
                        <a:pt x="1517" y="1208"/>
                        <a:pt x="1570" y="1074"/>
                      </a:cubicBezTo>
                      <a:cubicBezTo>
                        <a:pt x="1695" y="744"/>
                        <a:pt x="1606" y="414"/>
                        <a:pt x="1329" y="173"/>
                      </a:cubicBezTo>
                      <a:cubicBezTo>
                        <a:pt x="1313" y="156"/>
                        <a:pt x="1162" y="38"/>
                        <a:pt x="960" y="38"/>
                      </a:cubicBezTo>
                      <a:cubicBezTo>
                        <a:pt x="946" y="38"/>
                        <a:pt x="933" y="38"/>
                        <a:pt x="919" y="39"/>
                      </a:cubicBezTo>
                      <a:cubicBezTo>
                        <a:pt x="821" y="48"/>
                        <a:pt x="687" y="84"/>
                        <a:pt x="553" y="209"/>
                      </a:cubicBezTo>
                      <a:lnTo>
                        <a:pt x="419" y="75"/>
                      </a:lnTo>
                      <a:cubicBezTo>
                        <a:pt x="374" y="25"/>
                        <a:pt x="314" y="0"/>
                        <a:pt x="25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75" name="Google Shape;875;p27"/>
              <p:cNvGrpSpPr/>
              <p:nvPr/>
            </p:nvGrpSpPr>
            <p:grpSpPr>
              <a:xfrm rot="-8100000">
                <a:off x="1446411" y="3284470"/>
                <a:ext cx="308948" cy="262430"/>
                <a:chOff x="9520904" y="1806552"/>
                <a:chExt cx="446838" cy="379559"/>
              </a:xfrm>
            </p:grpSpPr>
            <p:sp>
              <p:nvSpPr>
                <p:cNvPr id="876" name="Google Shape;876;p27"/>
                <p:cNvSpPr/>
                <p:nvPr/>
              </p:nvSpPr>
              <p:spPr>
                <a:xfrm>
                  <a:off x="9539645" y="1824204"/>
                  <a:ext cx="398312" cy="3443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22" h="4428" extrusionOk="0">
                      <a:moveTo>
                        <a:pt x="3081" y="1"/>
                      </a:moveTo>
                      <a:cubicBezTo>
                        <a:pt x="2821" y="1"/>
                        <a:pt x="2507" y="88"/>
                        <a:pt x="2186" y="381"/>
                      </a:cubicBezTo>
                      <a:cubicBezTo>
                        <a:pt x="2128" y="431"/>
                        <a:pt x="2057" y="456"/>
                        <a:pt x="1987" y="456"/>
                      </a:cubicBezTo>
                      <a:cubicBezTo>
                        <a:pt x="1908" y="456"/>
                        <a:pt x="1829" y="424"/>
                        <a:pt x="1767" y="363"/>
                      </a:cubicBezTo>
                      <a:lnTo>
                        <a:pt x="1571" y="185"/>
                      </a:lnTo>
                      <a:cubicBezTo>
                        <a:pt x="1512" y="125"/>
                        <a:pt x="1434" y="96"/>
                        <a:pt x="1357" y="96"/>
                      </a:cubicBezTo>
                      <a:cubicBezTo>
                        <a:pt x="1271" y="96"/>
                        <a:pt x="1186" y="132"/>
                        <a:pt x="1125" y="202"/>
                      </a:cubicBezTo>
                      <a:lnTo>
                        <a:pt x="117" y="1389"/>
                      </a:lnTo>
                      <a:cubicBezTo>
                        <a:pt x="1" y="1523"/>
                        <a:pt x="27" y="1728"/>
                        <a:pt x="170" y="1835"/>
                      </a:cubicBezTo>
                      <a:lnTo>
                        <a:pt x="447" y="2040"/>
                      </a:lnTo>
                      <a:cubicBezTo>
                        <a:pt x="572" y="2138"/>
                        <a:pt x="607" y="2326"/>
                        <a:pt x="518" y="2459"/>
                      </a:cubicBezTo>
                      <a:cubicBezTo>
                        <a:pt x="304" y="2789"/>
                        <a:pt x="81" y="3432"/>
                        <a:pt x="857" y="4092"/>
                      </a:cubicBezTo>
                      <a:cubicBezTo>
                        <a:pt x="1140" y="4334"/>
                        <a:pt x="1439" y="4428"/>
                        <a:pt x="1733" y="4428"/>
                      </a:cubicBezTo>
                      <a:cubicBezTo>
                        <a:pt x="2599" y="4428"/>
                        <a:pt x="3421" y="3611"/>
                        <a:pt x="3640" y="3351"/>
                      </a:cubicBezTo>
                      <a:cubicBezTo>
                        <a:pt x="3935" y="3012"/>
                        <a:pt x="5121" y="1398"/>
                        <a:pt x="3756" y="202"/>
                      </a:cubicBezTo>
                      <a:cubicBezTo>
                        <a:pt x="3739" y="193"/>
                        <a:pt x="3730" y="185"/>
                        <a:pt x="3712" y="176"/>
                      </a:cubicBezTo>
                      <a:cubicBezTo>
                        <a:pt x="3638" y="131"/>
                        <a:pt x="3400" y="1"/>
                        <a:pt x="308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7" name="Google Shape;877;p27"/>
                <p:cNvSpPr/>
                <p:nvPr/>
              </p:nvSpPr>
              <p:spPr>
                <a:xfrm>
                  <a:off x="9520904" y="1806552"/>
                  <a:ext cx="446838" cy="3795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46" h="4881" extrusionOk="0">
                      <a:moveTo>
                        <a:pt x="3322" y="448"/>
                      </a:moveTo>
                      <a:cubicBezTo>
                        <a:pt x="3568" y="448"/>
                        <a:pt x="3756" y="546"/>
                        <a:pt x="3837" y="599"/>
                      </a:cubicBezTo>
                      <a:cubicBezTo>
                        <a:pt x="3837" y="599"/>
                        <a:pt x="3846" y="599"/>
                        <a:pt x="3846" y="608"/>
                      </a:cubicBezTo>
                      <a:cubicBezTo>
                        <a:pt x="5086" y="1687"/>
                        <a:pt x="3953" y="3150"/>
                        <a:pt x="3712" y="3436"/>
                      </a:cubicBezTo>
                      <a:cubicBezTo>
                        <a:pt x="3698" y="3450"/>
                        <a:pt x="2848" y="4425"/>
                        <a:pt x="1971" y="4425"/>
                      </a:cubicBezTo>
                      <a:cubicBezTo>
                        <a:pt x="1723" y="4425"/>
                        <a:pt x="1474" y="4347"/>
                        <a:pt x="1241" y="4149"/>
                      </a:cubicBezTo>
                      <a:cubicBezTo>
                        <a:pt x="750" y="3730"/>
                        <a:pt x="652" y="3275"/>
                        <a:pt x="946" y="2811"/>
                      </a:cubicBezTo>
                      <a:cubicBezTo>
                        <a:pt x="1098" y="2570"/>
                        <a:pt x="1045" y="2258"/>
                        <a:pt x="822" y="2089"/>
                      </a:cubicBezTo>
                      <a:lnTo>
                        <a:pt x="545" y="1884"/>
                      </a:lnTo>
                      <a:cubicBezTo>
                        <a:pt x="518" y="1866"/>
                        <a:pt x="509" y="1839"/>
                        <a:pt x="509" y="1830"/>
                      </a:cubicBezTo>
                      <a:cubicBezTo>
                        <a:pt x="509" y="1812"/>
                        <a:pt x="509" y="1785"/>
                        <a:pt x="527" y="1768"/>
                      </a:cubicBezTo>
                      <a:lnTo>
                        <a:pt x="1544" y="581"/>
                      </a:lnTo>
                      <a:cubicBezTo>
                        <a:pt x="1562" y="554"/>
                        <a:pt x="1589" y="554"/>
                        <a:pt x="1598" y="554"/>
                      </a:cubicBezTo>
                      <a:cubicBezTo>
                        <a:pt x="1616" y="554"/>
                        <a:pt x="1633" y="554"/>
                        <a:pt x="1660" y="572"/>
                      </a:cubicBezTo>
                      <a:lnTo>
                        <a:pt x="1847" y="759"/>
                      </a:lnTo>
                      <a:cubicBezTo>
                        <a:pt x="1951" y="859"/>
                        <a:pt x="2085" y="908"/>
                        <a:pt x="2218" y="908"/>
                      </a:cubicBezTo>
                      <a:cubicBezTo>
                        <a:pt x="2348" y="908"/>
                        <a:pt x="2478" y="861"/>
                        <a:pt x="2579" y="768"/>
                      </a:cubicBezTo>
                      <a:cubicBezTo>
                        <a:pt x="2849" y="523"/>
                        <a:pt x="3108" y="448"/>
                        <a:pt x="3322" y="448"/>
                      </a:cubicBezTo>
                      <a:close/>
                      <a:moveTo>
                        <a:pt x="3317" y="0"/>
                      </a:moveTo>
                      <a:cubicBezTo>
                        <a:pt x="3011" y="0"/>
                        <a:pt x="2645" y="101"/>
                        <a:pt x="2276" y="438"/>
                      </a:cubicBezTo>
                      <a:cubicBezTo>
                        <a:pt x="2261" y="450"/>
                        <a:pt x="2244" y="454"/>
                        <a:pt x="2227" y="454"/>
                      </a:cubicBezTo>
                      <a:cubicBezTo>
                        <a:pt x="2204" y="454"/>
                        <a:pt x="2180" y="445"/>
                        <a:pt x="2160" y="429"/>
                      </a:cubicBezTo>
                      <a:lnTo>
                        <a:pt x="1972" y="251"/>
                      </a:lnTo>
                      <a:cubicBezTo>
                        <a:pt x="1873" y="152"/>
                        <a:pt x="1743" y="98"/>
                        <a:pt x="1603" y="98"/>
                      </a:cubicBezTo>
                      <a:cubicBezTo>
                        <a:pt x="1593" y="98"/>
                        <a:pt x="1582" y="99"/>
                        <a:pt x="1571" y="99"/>
                      </a:cubicBezTo>
                      <a:cubicBezTo>
                        <a:pt x="1428" y="108"/>
                        <a:pt x="1285" y="180"/>
                        <a:pt x="1196" y="287"/>
                      </a:cubicBezTo>
                      <a:lnTo>
                        <a:pt x="188" y="1473"/>
                      </a:lnTo>
                      <a:cubicBezTo>
                        <a:pt x="90" y="1580"/>
                        <a:pt x="45" y="1732"/>
                        <a:pt x="63" y="1875"/>
                      </a:cubicBezTo>
                      <a:cubicBezTo>
                        <a:pt x="81" y="2026"/>
                        <a:pt x="152" y="2160"/>
                        <a:pt x="268" y="2249"/>
                      </a:cubicBezTo>
                      <a:lnTo>
                        <a:pt x="554" y="2454"/>
                      </a:lnTo>
                      <a:cubicBezTo>
                        <a:pt x="581" y="2481"/>
                        <a:pt x="590" y="2526"/>
                        <a:pt x="572" y="2562"/>
                      </a:cubicBezTo>
                      <a:cubicBezTo>
                        <a:pt x="367" y="2874"/>
                        <a:pt x="1" y="3686"/>
                        <a:pt x="946" y="4497"/>
                      </a:cubicBezTo>
                      <a:cubicBezTo>
                        <a:pt x="1277" y="4774"/>
                        <a:pt x="1624" y="4881"/>
                        <a:pt x="1963" y="4881"/>
                      </a:cubicBezTo>
                      <a:cubicBezTo>
                        <a:pt x="2811" y="4881"/>
                        <a:pt x="3641" y="4212"/>
                        <a:pt x="4051" y="3730"/>
                      </a:cubicBezTo>
                      <a:cubicBezTo>
                        <a:pt x="4229" y="3525"/>
                        <a:pt x="5746" y="1652"/>
                        <a:pt x="4140" y="260"/>
                      </a:cubicBezTo>
                      <a:cubicBezTo>
                        <a:pt x="4122" y="242"/>
                        <a:pt x="4096" y="224"/>
                        <a:pt x="4078" y="206"/>
                      </a:cubicBezTo>
                      <a:cubicBezTo>
                        <a:pt x="3989" y="157"/>
                        <a:pt x="3699" y="0"/>
                        <a:pt x="331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8" name="Google Shape;878;p27"/>
                <p:cNvSpPr/>
                <p:nvPr/>
              </p:nvSpPr>
              <p:spPr>
                <a:xfrm>
                  <a:off x="9554265" y="1965576"/>
                  <a:ext cx="117970" cy="1171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7" h="1507" extrusionOk="0">
                      <a:moveTo>
                        <a:pt x="705" y="811"/>
                      </a:moveTo>
                      <a:lnTo>
                        <a:pt x="1017" y="1025"/>
                      </a:lnTo>
                      <a:cubicBezTo>
                        <a:pt x="978" y="1040"/>
                        <a:pt x="938" y="1048"/>
                        <a:pt x="899" y="1048"/>
                      </a:cubicBezTo>
                      <a:cubicBezTo>
                        <a:pt x="823" y="1048"/>
                        <a:pt x="749" y="1018"/>
                        <a:pt x="678" y="954"/>
                      </a:cubicBezTo>
                      <a:cubicBezTo>
                        <a:pt x="642" y="918"/>
                        <a:pt x="651" y="873"/>
                        <a:pt x="705" y="811"/>
                      </a:cubicBezTo>
                      <a:close/>
                      <a:moveTo>
                        <a:pt x="252" y="1"/>
                      </a:moveTo>
                      <a:cubicBezTo>
                        <a:pt x="183" y="1"/>
                        <a:pt x="114" y="33"/>
                        <a:pt x="71" y="97"/>
                      </a:cubicBezTo>
                      <a:cubicBezTo>
                        <a:pt x="0" y="204"/>
                        <a:pt x="27" y="338"/>
                        <a:pt x="125" y="409"/>
                      </a:cubicBezTo>
                      <a:lnTo>
                        <a:pt x="330" y="552"/>
                      </a:lnTo>
                      <a:cubicBezTo>
                        <a:pt x="107" y="855"/>
                        <a:pt x="223" y="1150"/>
                        <a:pt x="366" y="1293"/>
                      </a:cubicBezTo>
                      <a:cubicBezTo>
                        <a:pt x="535" y="1435"/>
                        <a:pt x="714" y="1507"/>
                        <a:pt x="901" y="1507"/>
                      </a:cubicBezTo>
                      <a:cubicBezTo>
                        <a:pt x="1035" y="1507"/>
                        <a:pt x="1169" y="1462"/>
                        <a:pt x="1303" y="1391"/>
                      </a:cubicBezTo>
                      <a:cubicBezTo>
                        <a:pt x="1427" y="1319"/>
                        <a:pt x="1499" y="1194"/>
                        <a:pt x="1508" y="1052"/>
                      </a:cubicBezTo>
                      <a:cubicBezTo>
                        <a:pt x="1517" y="909"/>
                        <a:pt x="1445" y="775"/>
                        <a:pt x="1329" y="686"/>
                      </a:cubicBezTo>
                      <a:lnTo>
                        <a:pt x="384" y="44"/>
                      </a:lnTo>
                      <a:cubicBezTo>
                        <a:pt x="344" y="15"/>
                        <a:pt x="298" y="1"/>
                        <a:pt x="25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9" name="Google Shape;879;p27"/>
                <p:cNvSpPr/>
                <p:nvPr/>
              </p:nvSpPr>
              <p:spPr>
                <a:xfrm>
                  <a:off x="9659714" y="1836879"/>
                  <a:ext cx="131889" cy="104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6" h="1342" extrusionOk="0">
                      <a:moveTo>
                        <a:pt x="967" y="487"/>
                      </a:moveTo>
                      <a:cubicBezTo>
                        <a:pt x="988" y="487"/>
                        <a:pt x="1011" y="494"/>
                        <a:pt x="1035" y="512"/>
                      </a:cubicBezTo>
                      <a:cubicBezTo>
                        <a:pt x="1151" y="619"/>
                        <a:pt x="1195" y="726"/>
                        <a:pt x="1160" y="851"/>
                      </a:cubicBezTo>
                      <a:lnTo>
                        <a:pt x="865" y="539"/>
                      </a:lnTo>
                      <a:cubicBezTo>
                        <a:pt x="889" y="515"/>
                        <a:pt x="925" y="487"/>
                        <a:pt x="967" y="487"/>
                      </a:cubicBezTo>
                      <a:close/>
                      <a:moveTo>
                        <a:pt x="255" y="0"/>
                      </a:moveTo>
                      <a:cubicBezTo>
                        <a:pt x="198" y="0"/>
                        <a:pt x="142" y="23"/>
                        <a:pt x="98" y="66"/>
                      </a:cubicBezTo>
                      <a:cubicBezTo>
                        <a:pt x="9" y="155"/>
                        <a:pt x="0" y="298"/>
                        <a:pt x="89" y="387"/>
                      </a:cubicBezTo>
                      <a:lnTo>
                        <a:pt x="883" y="1208"/>
                      </a:lnTo>
                      <a:cubicBezTo>
                        <a:pt x="964" y="1297"/>
                        <a:pt x="1071" y="1342"/>
                        <a:pt x="1178" y="1342"/>
                      </a:cubicBezTo>
                      <a:cubicBezTo>
                        <a:pt x="1204" y="1342"/>
                        <a:pt x="1240" y="1342"/>
                        <a:pt x="1267" y="1333"/>
                      </a:cubicBezTo>
                      <a:cubicBezTo>
                        <a:pt x="1401" y="1306"/>
                        <a:pt x="1517" y="1208"/>
                        <a:pt x="1570" y="1074"/>
                      </a:cubicBezTo>
                      <a:cubicBezTo>
                        <a:pt x="1695" y="744"/>
                        <a:pt x="1606" y="414"/>
                        <a:pt x="1329" y="173"/>
                      </a:cubicBezTo>
                      <a:cubicBezTo>
                        <a:pt x="1313" y="156"/>
                        <a:pt x="1162" y="38"/>
                        <a:pt x="960" y="38"/>
                      </a:cubicBezTo>
                      <a:cubicBezTo>
                        <a:pt x="946" y="38"/>
                        <a:pt x="933" y="38"/>
                        <a:pt x="919" y="39"/>
                      </a:cubicBezTo>
                      <a:cubicBezTo>
                        <a:pt x="821" y="48"/>
                        <a:pt x="687" y="84"/>
                        <a:pt x="553" y="209"/>
                      </a:cubicBezTo>
                      <a:lnTo>
                        <a:pt x="419" y="75"/>
                      </a:lnTo>
                      <a:cubicBezTo>
                        <a:pt x="374" y="25"/>
                        <a:pt x="314" y="0"/>
                        <a:pt x="25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80" name="Google Shape;880;p27"/>
              <p:cNvGrpSpPr/>
              <p:nvPr/>
            </p:nvGrpSpPr>
            <p:grpSpPr>
              <a:xfrm rot="-8100000">
                <a:off x="2248336" y="2735395"/>
                <a:ext cx="308948" cy="262430"/>
                <a:chOff x="9520904" y="1806552"/>
                <a:chExt cx="446838" cy="379559"/>
              </a:xfrm>
            </p:grpSpPr>
            <p:sp>
              <p:nvSpPr>
                <p:cNvPr id="881" name="Google Shape;881;p27"/>
                <p:cNvSpPr/>
                <p:nvPr/>
              </p:nvSpPr>
              <p:spPr>
                <a:xfrm>
                  <a:off x="9539645" y="1824204"/>
                  <a:ext cx="398312" cy="3443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22" h="4428" extrusionOk="0">
                      <a:moveTo>
                        <a:pt x="3081" y="1"/>
                      </a:moveTo>
                      <a:cubicBezTo>
                        <a:pt x="2821" y="1"/>
                        <a:pt x="2507" y="88"/>
                        <a:pt x="2186" y="381"/>
                      </a:cubicBezTo>
                      <a:cubicBezTo>
                        <a:pt x="2128" y="431"/>
                        <a:pt x="2057" y="456"/>
                        <a:pt x="1987" y="456"/>
                      </a:cubicBezTo>
                      <a:cubicBezTo>
                        <a:pt x="1908" y="456"/>
                        <a:pt x="1829" y="424"/>
                        <a:pt x="1767" y="363"/>
                      </a:cubicBezTo>
                      <a:lnTo>
                        <a:pt x="1571" y="185"/>
                      </a:lnTo>
                      <a:cubicBezTo>
                        <a:pt x="1512" y="125"/>
                        <a:pt x="1434" y="96"/>
                        <a:pt x="1357" y="96"/>
                      </a:cubicBezTo>
                      <a:cubicBezTo>
                        <a:pt x="1271" y="96"/>
                        <a:pt x="1186" y="132"/>
                        <a:pt x="1125" y="202"/>
                      </a:cubicBezTo>
                      <a:lnTo>
                        <a:pt x="117" y="1389"/>
                      </a:lnTo>
                      <a:cubicBezTo>
                        <a:pt x="1" y="1523"/>
                        <a:pt x="27" y="1728"/>
                        <a:pt x="170" y="1835"/>
                      </a:cubicBezTo>
                      <a:lnTo>
                        <a:pt x="447" y="2040"/>
                      </a:lnTo>
                      <a:cubicBezTo>
                        <a:pt x="572" y="2138"/>
                        <a:pt x="607" y="2326"/>
                        <a:pt x="518" y="2459"/>
                      </a:cubicBezTo>
                      <a:cubicBezTo>
                        <a:pt x="304" y="2789"/>
                        <a:pt x="81" y="3432"/>
                        <a:pt x="857" y="4092"/>
                      </a:cubicBezTo>
                      <a:cubicBezTo>
                        <a:pt x="1140" y="4334"/>
                        <a:pt x="1439" y="4428"/>
                        <a:pt x="1733" y="4428"/>
                      </a:cubicBezTo>
                      <a:cubicBezTo>
                        <a:pt x="2599" y="4428"/>
                        <a:pt x="3421" y="3611"/>
                        <a:pt x="3640" y="3351"/>
                      </a:cubicBezTo>
                      <a:cubicBezTo>
                        <a:pt x="3935" y="3012"/>
                        <a:pt x="5121" y="1398"/>
                        <a:pt x="3756" y="202"/>
                      </a:cubicBezTo>
                      <a:cubicBezTo>
                        <a:pt x="3739" y="193"/>
                        <a:pt x="3730" y="185"/>
                        <a:pt x="3712" y="176"/>
                      </a:cubicBezTo>
                      <a:cubicBezTo>
                        <a:pt x="3638" y="131"/>
                        <a:pt x="3400" y="1"/>
                        <a:pt x="308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2" name="Google Shape;882;p27"/>
                <p:cNvSpPr/>
                <p:nvPr/>
              </p:nvSpPr>
              <p:spPr>
                <a:xfrm>
                  <a:off x="9520904" y="1806552"/>
                  <a:ext cx="446838" cy="3795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46" h="4881" extrusionOk="0">
                      <a:moveTo>
                        <a:pt x="3322" y="448"/>
                      </a:moveTo>
                      <a:cubicBezTo>
                        <a:pt x="3568" y="448"/>
                        <a:pt x="3756" y="546"/>
                        <a:pt x="3837" y="599"/>
                      </a:cubicBezTo>
                      <a:cubicBezTo>
                        <a:pt x="3837" y="599"/>
                        <a:pt x="3846" y="599"/>
                        <a:pt x="3846" y="608"/>
                      </a:cubicBezTo>
                      <a:cubicBezTo>
                        <a:pt x="5086" y="1687"/>
                        <a:pt x="3953" y="3150"/>
                        <a:pt x="3712" y="3436"/>
                      </a:cubicBezTo>
                      <a:cubicBezTo>
                        <a:pt x="3698" y="3450"/>
                        <a:pt x="2848" y="4425"/>
                        <a:pt x="1971" y="4425"/>
                      </a:cubicBezTo>
                      <a:cubicBezTo>
                        <a:pt x="1723" y="4425"/>
                        <a:pt x="1474" y="4347"/>
                        <a:pt x="1241" y="4149"/>
                      </a:cubicBezTo>
                      <a:cubicBezTo>
                        <a:pt x="750" y="3730"/>
                        <a:pt x="652" y="3275"/>
                        <a:pt x="946" y="2811"/>
                      </a:cubicBezTo>
                      <a:cubicBezTo>
                        <a:pt x="1098" y="2570"/>
                        <a:pt x="1045" y="2258"/>
                        <a:pt x="822" y="2089"/>
                      </a:cubicBezTo>
                      <a:lnTo>
                        <a:pt x="545" y="1884"/>
                      </a:lnTo>
                      <a:cubicBezTo>
                        <a:pt x="518" y="1866"/>
                        <a:pt x="509" y="1839"/>
                        <a:pt x="509" y="1830"/>
                      </a:cubicBezTo>
                      <a:cubicBezTo>
                        <a:pt x="509" y="1812"/>
                        <a:pt x="509" y="1785"/>
                        <a:pt x="527" y="1768"/>
                      </a:cubicBezTo>
                      <a:lnTo>
                        <a:pt x="1544" y="581"/>
                      </a:lnTo>
                      <a:cubicBezTo>
                        <a:pt x="1562" y="554"/>
                        <a:pt x="1589" y="554"/>
                        <a:pt x="1598" y="554"/>
                      </a:cubicBezTo>
                      <a:cubicBezTo>
                        <a:pt x="1616" y="554"/>
                        <a:pt x="1633" y="554"/>
                        <a:pt x="1660" y="572"/>
                      </a:cubicBezTo>
                      <a:lnTo>
                        <a:pt x="1847" y="759"/>
                      </a:lnTo>
                      <a:cubicBezTo>
                        <a:pt x="1951" y="859"/>
                        <a:pt x="2085" y="908"/>
                        <a:pt x="2218" y="908"/>
                      </a:cubicBezTo>
                      <a:cubicBezTo>
                        <a:pt x="2348" y="908"/>
                        <a:pt x="2478" y="861"/>
                        <a:pt x="2579" y="768"/>
                      </a:cubicBezTo>
                      <a:cubicBezTo>
                        <a:pt x="2849" y="523"/>
                        <a:pt x="3108" y="448"/>
                        <a:pt x="3322" y="448"/>
                      </a:cubicBezTo>
                      <a:close/>
                      <a:moveTo>
                        <a:pt x="3317" y="0"/>
                      </a:moveTo>
                      <a:cubicBezTo>
                        <a:pt x="3011" y="0"/>
                        <a:pt x="2645" y="101"/>
                        <a:pt x="2276" y="438"/>
                      </a:cubicBezTo>
                      <a:cubicBezTo>
                        <a:pt x="2261" y="450"/>
                        <a:pt x="2244" y="454"/>
                        <a:pt x="2227" y="454"/>
                      </a:cubicBezTo>
                      <a:cubicBezTo>
                        <a:pt x="2204" y="454"/>
                        <a:pt x="2180" y="445"/>
                        <a:pt x="2160" y="429"/>
                      </a:cubicBezTo>
                      <a:lnTo>
                        <a:pt x="1972" y="251"/>
                      </a:lnTo>
                      <a:cubicBezTo>
                        <a:pt x="1873" y="152"/>
                        <a:pt x="1743" y="98"/>
                        <a:pt x="1603" y="98"/>
                      </a:cubicBezTo>
                      <a:cubicBezTo>
                        <a:pt x="1593" y="98"/>
                        <a:pt x="1582" y="99"/>
                        <a:pt x="1571" y="99"/>
                      </a:cubicBezTo>
                      <a:cubicBezTo>
                        <a:pt x="1428" y="108"/>
                        <a:pt x="1285" y="180"/>
                        <a:pt x="1196" y="287"/>
                      </a:cubicBezTo>
                      <a:lnTo>
                        <a:pt x="188" y="1473"/>
                      </a:lnTo>
                      <a:cubicBezTo>
                        <a:pt x="90" y="1580"/>
                        <a:pt x="45" y="1732"/>
                        <a:pt x="63" y="1875"/>
                      </a:cubicBezTo>
                      <a:cubicBezTo>
                        <a:pt x="81" y="2026"/>
                        <a:pt x="152" y="2160"/>
                        <a:pt x="268" y="2249"/>
                      </a:cubicBezTo>
                      <a:lnTo>
                        <a:pt x="554" y="2454"/>
                      </a:lnTo>
                      <a:cubicBezTo>
                        <a:pt x="581" y="2481"/>
                        <a:pt x="590" y="2526"/>
                        <a:pt x="572" y="2562"/>
                      </a:cubicBezTo>
                      <a:cubicBezTo>
                        <a:pt x="367" y="2874"/>
                        <a:pt x="1" y="3686"/>
                        <a:pt x="946" y="4497"/>
                      </a:cubicBezTo>
                      <a:cubicBezTo>
                        <a:pt x="1277" y="4774"/>
                        <a:pt x="1624" y="4881"/>
                        <a:pt x="1963" y="4881"/>
                      </a:cubicBezTo>
                      <a:cubicBezTo>
                        <a:pt x="2811" y="4881"/>
                        <a:pt x="3641" y="4212"/>
                        <a:pt x="4051" y="3730"/>
                      </a:cubicBezTo>
                      <a:cubicBezTo>
                        <a:pt x="4229" y="3525"/>
                        <a:pt x="5746" y="1652"/>
                        <a:pt x="4140" y="260"/>
                      </a:cubicBezTo>
                      <a:cubicBezTo>
                        <a:pt x="4122" y="242"/>
                        <a:pt x="4096" y="224"/>
                        <a:pt x="4078" y="206"/>
                      </a:cubicBezTo>
                      <a:cubicBezTo>
                        <a:pt x="3989" y="157"/>
                        <a:pt x="3699" y="0"/>
                        <a:pt x="331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3" name="Google Shape;883;p27"/>
                <p:cNvSpPr/>
                <p:nvPr/>
              </p:nvSpPr>
              <p:spPr>
                <a:xfrm>
                  <a:off x="9554265" y="1965576"/>
                  <a:ext cx="117970" cy="1171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7" h="1507" extrusionOk="0">
                      <a:moveTo>
                        <a:pt x="705" y="811"/>
                      </a:moveTo>
                      <a:lnTo>
                        <a:pt x="1017" y="1025"/>
                      </a:lnTo>
                      <a:cubicBezTo>
                        <a:pt x="978" y="1040"/>
                        <a:pt x="938" y="1048"/>
                        <a:pt x="899" y="1048"/>
                      </a:cubicBezTo>
                      <a:cubicBezTo>
                        <a:pt x="823" y="1048"/>
                        <a:pt x="749" y="1018"/>
                        <a:pt x="678" y="954"/>
                      </a:cubicBezTo>
                      <a:cubicBezTo>
                        <a:pt x="642" y="918"/>
                        <a:pt x="651" y="873"/>
                        <a:pt x="705" y="811"/>
                      </a:cubicBezTo>
                      <a:close/>
                      <a:moveTo>
                        <a:pt x="252" y="1"/>
                      </a:moveTo>
                      <a:cubicBezTo>
                        <a:pt x="183" y="1"/>
                        <a:pt x="114" y="33"/>
                        <a:pt x="71" y="97"/>
                      </a:cubicBezTo>
                      <a:cubicBezTo>
                        <a:pt x="0" y="204"/>
                        <a:pt x="27" y="338"/>
                        <a:pt x="125" y="409"/>
                      </a:cubicBezTo>
                      <a:lnTo>
                        <a:pt x="330" y="552"/>
                      </a:lnTo>
                      <a:cubicBezTo>
                        <a:pt x="107" y="855"/>
                        <a:pt x="223" y="1150"/>
                        <a:pt x="366" y="1293"/>
                      </a:cubicBezTo>
                      <a:cubicBezTo>
                        <a:pt x="535" y="1435"/>
                        <a:pt x="714" y="1507"/>
                        <a:pt x="901" y="1507"/>
                      </a:cubicBezTo>
                      <a:cubicBezTo>
                        <a:pt x="1035" y="1507"/>
                        <a:pt x="1169" y="1462"/>
                        <a:pt x="1303" y="1391"/>
                      </a:cubicBezTo>
                      <a:cubicBezTo>
                        <a:pt x="1427" y="1319"/>
                        <a:pt x="1499" y="1194"/>
                        <a:pt x="1508" y="1052"/>
                      </a:cubicBezTo>
                      <a:cubicBezTo>
                        <a:pt x="1517" y="909"/>
                        <a:pt x="1445" y="775"/>
                        <a:pt x="1329" y="686"/>
                      </a:cubicBezTo>
                      <a:lnTo>
                        <a:pt x="384" y="44"/>
                      </a:lnTo>
                      <a:cubicBezTo>
                        <a:pt x="344" y="15"/>
                        <a:pt x="298" y="1"/>
                        <a:pt x="25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4" name="Google Shape;884;p27"/>
                <p:cNvSpPr/>
                <p:nvPr/>
              </p:nvSpPr>
              <p:spPr>
                <a:xfrm>
                  <a:off x="9659714" y="1836879"/>
                  <a:ext cx="131889" cy="104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6" h="1342" extrusionOk="0">
                      <a:moveTo>
                        <a:pt x="967" y="487"/>
                      </a:moveTo>
                      <a:cubicBezTo>
                        <a:pt x="988" y="487"/>
                        <a:pt x="1011" y="494"/>
                        <a:pt x="1035" y="512"/>
                      </a:cubicBezTo>
                      <a:cubicBezTo>
                        <a:pt x="1151" y="619"/>
                        <a:pt x="1195" y="726"/>
                        <a:pt x="1160" y="851"/>
                      </a:cubicBezTo>
                      <a:lnTo>
                        <a:pt x="865" y="539"/>
                      </a:lnTo>
                      <a:cubicBezTo>
                        <a:pt x="889" y="515"/>
                        <a:pt x="925" y="487"/>
                        <a:pt x="967" y="487"/>
                      </a:cubicBezTo>
                      <a:close/>
                      <a:moveTo>
                        <a:pt x="255" y="0"/>
                      </a:moveTo>
                      <a:cubicBezTo>
                        <a:pt x="198" y="0"/>
                        <a:pt x="142" y="23"/>
                        <a:pt x="98" y="66"/>
                      </a:cubicBezTo>
                      <a:cubicBezTo>
                        <a:pt x="9" y="155"/>
                        <a:pt x="0" y="298"/>
                        <a:pt x="89" y="387"/>
                      </a:cubicBezTo>
                      <a:lnTo>
                        <a:pt x="883" y="1208"/>
                      </a:lnTo>
                      <a:cubicBezTo>
                        <a:pt x="964" y="1297"/>
                        <a:pt x="1071" y="1342"/>
                        <a:pt x="1178" y="1342"/>
                      </a:cubicBezTo>
                      <a:cubicBezTo>
                        <a:pt x="1204" y="1342"/>
                        <a:pt x="1240" y="1342"/>
                        <a:pt x="1267" y="1333"/>
                      </a:cubicBezTo>
                      <a:cubicBezTo>
                        <a:pt x="1401" y="1306"/>
                        <a:pt x="1517" y="1208"/>
                        <a:pt x="1570" y="1074"/>
                      </a:cubicBezTo>
                      <a:cubicBezTo>
                        <a:pt x="1695" y="744"/>
                        <a:pt x="1606" y="414"/>
                        <a:pt x="1329" y="173"/>
                      </a:cubicBezTo>
                      <a:cubicBezTo>
                        <a:pt x="1313" y="156"/>
                        <a:pt x="1162" y="38"/>
                        <a:pt x="960" y="38"/>
                      </a:cubicBezTo>
                      <a:cubicBezTo>
                        <a:pt x="946" y="38"/>
                        <a:pt x="933" y="38"/>
                        <a:pt x="919" y="39"/>
                      </a:cubicBezTo>
                      <a:cubicBezTo>
                        <a:pt x="821" y="48"/>
                        <a:pt x="687" y="84"/>
                        <a:pt x="553" y="209"/>
                      </a:cubicBezTo>
                      <a:lnTo>
                        <a:pt x="419" y="75"/>
                      </a:lnTo>
                      <a:cubicBezTo>
                        <a:pt x="374" y="25"/>
                        <a:pt x="314" y="0"/>
                        <a:pt x="25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885" name="Google Shape;885;p27"/>
              <p:cNvSpPr/>
              <p:nvPr/>
            </p:nvSpPr>
            <p:spPr>
              <a:xfrm>
                <a:off x="2329876" y="3357757"/>
                <a:ext cx="145878" cy="115869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155" extrusionOk="0">
                    <a:moveTo>
                      <a:pt x="1134" y="0"/>
                    </a:moveTo>
                    <a:cubicBezTo>
                      <a:pt x="1051" y="0"/>
                      <a:pt x="967" y="7"/>
                      <a:pt x="884" y="22"/>
                    </a:cubicBezTo>
                    <a:cubicBezTo>
                      <a:pt x="518" y="93"/>
                      <a:pt x="206" y="299"/>
                      <a:pt x="1" y="611"/>
                    </a:cubicBezTo>
                    <a:lnTo>
                      <a:pt x="545" y="977"/>
                    </a:lnTo>
                    <a:cubicBezTo>
                      <a:pt x="652" y="816"/>
                      <a:pt x="813" y="709"/>
                      <a:pt x="1009" y="664"/>
                    </a:cubicBezTo>
                    <a:cubicBezTo>
                      <a:pt x="1052" y="656"/>
                      <a:pt x="1095" y="652"/>
                      <a:pt x="1138" y="652"/>
                    </a:cubicBezTo>
                    <a:cubicBezTo>
                      <a:pt x="1284" y="652"/>
                      <a:pt x="1429" y="698"/>
                      <a:pt x="1553" y="780"/>
                    </a:cubicBezTo>
                    <a:cubicBezTo>
                      <a:pt x="1714" y="887"/>
                      <a:pt x="1821" y="1057"/>
                      <a:pt x="1856" y="1244"/>
                    </a:cubicBezTo>
                    <a:cubicBezTo>
                      <a:pt x="1892" y="1431"/>
                      <a:pt x="1856" y="1628"/>
                      <a:pt x="1740" y="1788"/>
                    </a:cubicBezTo>
                    <a:lnTo>
                      <a:pt x="2285" y="2154"/>
                    </a:lnTo>
                    <a:cubicBezTo>
                      <a:pt x="2713" y="1521"/>
                      <a:pt x="2543" y="664"/>
                      <a:pt x="1919" y="236"/>
                    </a:cubicBezTo>
                    <a:cubicBezTo>
                      <a:pt x="1679" y="79"/>
                      <a:pt x="1409" y="0"/>
                      <a:pt x="113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6" name="Google Shape;886;p27"/>
              <p:cNvSpPr/>
              <p:nvPr/>
            </p:nvSpPr>
            <p:spPr>
              <a:xfrm>
                <a:off x="2054539" y="2513819"/>
                <a:ext cx="145878" cy="115869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155" extrusionOk="0">
                    <a:moveTo>
                      <a:pt x="1134" y="0"/>
                    </a:moveTo>
                    <a:cubicBezTo>
                      <a:pt x="1051" y="0"/>
                      <a:pt x="967" y="7"/>
                      <a:pt x="884" y="22"/>
                    </a:cubicBezTo>
                    <a:cubicBezTo>
                      <a:pt x="518" y="93"/>
                      <a:pt x="206" y="299"/>
                      <a:pt x="1" y="611"/>
                    </a:cubicBezTo>
                    <a:lnTo>
                      <a:pt x="545" y="977"/>
                    </a:lnTo>
                    <a:cubicBezTo>
                      <a:pt x="652" y="816"/>
                      <a:pt x="813" y="709"/>
                      <a:pt x="1009" y="664"/>
                    </a:cubicBezTo>
                    <a:cubicBezTo>
                      <a:pt x="1052" y="656"/>
                      <a:pt x="1095" y="652"/>
                      <a:pt x="1138" y="652"/>
                    </a:cubicBezTo>
                    <a:cubicBezTo>
                      <a:pt x="1284" y="652"/>
                      <a:pt x="1429" y="698"/>
                      <a:pt x="1553" y="780"/>
                    </a:cubicBezTo>
                    <a:cubicBezTo>
                      <a:pt x="1714" y="887"/>
                      <a:pt x="1821" y="1057"/>
                      <a:pt x="1856" y="1244"/>
                    </a:cubicBezTo>
                    <a:cubicBezTo>
                      <a:pt x="1892" y="1431"/>
                      <a:pt x="1856" y="1628"/>
                      <a:pt x="1740" y="1788"/>
                    </a:cubicBezTo>
                    <a:lnTo>
                      <a:pt x="2285" y="2154"/>
                    </a:lnTo>
                    <a:cubicBezTo>
                      <a:pt x="2713" y="1521"/>
                      <a:pt x="2543" y="664"/>
                      <a:pt x="1919" y="236"/>
                    </a:cubicBezTo>
                    <a:cubicBezTo>
                      <a:pt x="1679" y="79"/>
                      <a:pt x="1409" y="0"/>
                      <a:pt x="113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" name="Google Shape;887;p27"/>
              <p:cNvSpPr/>
              <p:nvPr/>
            </p:nvSpPr>
            <p:spPr>
              <a:xfrm rot="-2491123">
                <a:off x="1382025" y="2112718"/>
                <a:ext cx="145879" cy="115868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155" extrusionOk="0">
                    <a:moveTo>
                      <a:pt x="1134" y="0"/>
                    </a:moveTo>
                    <a:cubicBezTo>
                      <a:pt x="1051" y="0"/>
                      <a:pt x="967" y="7"/>
                      <a:pt x="884" y="22"/>
                    </a:cubicBezTo>
                    <a:cubicBezTo>
                      <a:pt x="518" y="93"/>
                      <a:pt x="206" y="299"/>
                      <a:pt x="1" y="611"/>
                    </a:cubicBezTo>
                    <a:lnTo>
                      <a:pt x="545" y="977"/>
                    </a:lnTo>
                    <a:cubicBezTo>
                      <a:pt x="652" y="816"/>
                      <a:pt x="813" y="709"/>
                      <a:pt x="1009" y="664"/>
                    </a:cubicBezTo>
                    <a:cubicBezTo>
                      <a:pt x="1052" y="656"/>
                      <a:pt x="1095" y="652"/>
                      <a:pt x="1138" y="652"/>
                    </a:cubicBezTo>
                    <a:cubicBezTo>
                      <a:pt x="1284" y="652"/>
                      <a:pt x="1429" y="698"/>
                      <a:pt x="1553" y="780"/>
                    </a:cubicBezTo>
                    <a:cubicBezTo>
                      <a:pt x="1714" y="887"/>
                      <a:pt x="1821" y="1057"/>
                      <a:pt x="1856" y="1244"/>
                    </a:cubicBezTo>
                    <a:cubicBezTo>
                      <a:pt x="1892" y="1431"/>
                      <a:pt x="1856" y="1628"/>
                      <a:pt x="1740" y="1788"/>
                    </a:cubicBezTo>
                    <a:lnTo>
                      <a:pt x="2285" y="2154"/>
                    </a:lnTo>
                    <a:cubicBezTo>
                      <a:pt x="2713" y="1521"/>
                      <a:pt x="2543" y="664"/>
                      <a:pt x="1919" y="236"/>
                    </a:cubicBezTo>
                    <a:cubicBezTo>
                      <a:pt x="1679" y="79"/>
                      <a:pt x="1409" y="0"/>
                      <a:pt x="113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8" name="Google Shape;888;p27"/>
              <p:cNvSpPr/>
              <p:nvPr/>
            </p:nvSpPr>
            <p:spPr>
              <a:xfrm>
                <a:off x="2749523" y="2561641"/>
                <a:ext cx="148728" cy="148237"/>
              </a:xfrm>
              <a:custGeom>
                <a:avLst/>
                <a:gdLst/>
                <a:ahLst/>
                <a:cxnLst/>
                <a:rect l="l" t="t" r="r" b="b"/>
                <a:pathLst>
                  <a:path w="2766" h="2757" extrusionOk="0">
                    <a:moveTo>
                      <a:pt x="1383" y="652"/>
                    </a:moveTo>
                    <a:cubicBezTo>
                      <a:pt x="1784" y="652"/>
                      <a:pt x="2106" y="982"/>
                      <a:pt x="2106" y="1383"/>
                    </a:cubicBezTo>
                    <a:cubicBezTo>
                      <a:pt x="2106" y="1776"/>
                      <a:pt x="1784" y="2106"/>
                      <a:pt x="1383" y="2106"/>
                    </a:cubicBezTo>
                    <a:cubicBezTo>
                      <a:pt x="981" y="2106"/>
                      <a:pt x="660" y="1776"/>
                      <a:pt x="660" y="1383"/>
                    </a:cubicBezTo>
                    <a:cubicBezTo>
                      <a:pt x="660" y="982"/>
                      <a:pt x="981" y="652"/>
                      <a:pt x="1383" y="652"/>
                    </a:cubicBezTo>
                    <a:close/>
                    <a:moveTo>
                      <a:pt x="1383" y="0"/>
                    </a:moveTo>
                    <a:cubicBezTo>
                      <a:pt x="625" y="0"/>
                      <a:pt x="0" y="616"/>
                      <a:pt x="0" y="1383"/>
                    </a:cubicBezTo>
                    <a:cubicBezTo>
                      <a:pt x="0" y="2141"/>
                      <a:pt x="625" y="2757"/>
                      <a:pt x="1383" y="2757"/>
                    </a:cubicBezTo>
                    <a:cubicBezTo>
                      <a:pt x="2141" y="2757"/>
                      <a:pt x="2766" y="2141"/>
                      <a:pt x="2766" y="1383"/>
                    </a:cubicBezTo>
                    <a:cubicBezTo>
                      <a:pt x="2766" y="616"/>
                      <a:pt x="2141" y="0"/>
                      <a:pt x="138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9" name="Google Shape;889;p27"/>
              <p:cNvSpPr/>
              <p:nvPr/>
            </p:nvSpPr>
            <p:spPr>
              <a:xfrm>
                <a:off x="989623" y="2792504"/>
                <a:ext cx="148728" cy="148237"/>
              </a:xfrm>
              <a:custGeom>
                <a:avLst/>
                <a:gdLst/>
                <a:ahLst/>
                <a:cxnLst/>
                <a:rect l="l" t="t" r="r" b="b"/>
                <a:pathLst>
                  <a:path w="2766" h="2757" extrusionOk="0">
                    <a:moveTo>
                      <a:pt x="1383" y="652"/>
                    </a:moveTo>
                    <a:cubicBezTo>
                      <a:pt x="1784" y="652"/>
                      <a:pt x="2106" y="982"/>
                      <a:pt x="2106" y="1383"/>
                    </a:cubicBezTo>
                    <a:cubicBezTo>
                      <a:pt x="2106" y="1776"/>
                      <a:pt x="1784" y="2106"/>
                      <a:pt x="1383" y="2106"/>
                    </a:cubicBezTo>
                    <a:cubicBezTo>
                      <a:pt x="981" y="2106"/>
                      <a:pt x="660" y="1776"/>
                      <a:pt x="660" y="1383"/>
                    </a:cubicBezTo>
                    <a:cubicBezTo>
                      <a:pt x="660" y="982"/>
                      <a:pt x="981" y="652"/>
                      <a:pt x="1383" y="652"/>
                    </a:cubicBezTo>
                    <a:close/>
                    <a:moveTo>
                      <a:pt x="1383" y="0"/>
                    </a:moveTo>
                    <a:cubicBezTo>
                      <a:pt x="625" y="0"/>
                      <a:pt x="0" y="616"/>
                      <a:pt x="0" y="1383"/>
                    </a:cubicBezTo>
                    <a:cubicBezTo>
                      <a:pt x="0" y="2141"/>
                      <a:pt x="625" y="2757"/>
                      <a:pt x="1383" y="2757"/>
                    </a:cubicBezTo>
                    <a:cubicBezTo>
                      <a:pt x="2141" y="2757"/>
                      <a:pt x="2766" y="2141"/>
                      <a:pt x="2766" y="1383"/>
                    </a:cubicBezTo>
                    <a:cubicBezTo>
                      <a:pt x="2766" y="616"/>
                      <a:pt x="2141" y="0"/>
                      <a:pt x="138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0" name="Google Shape;890;p27"/>
              <p:cNvSpPr/>
              <p:nvPr/>
            </p:nvSpPr>
            <p:spPr>
              <a:xfrm>
                <a:off x="1686673" y="3030216"/>
                <a:ext cx="148728" cy="148237"/>
              </a:xfrm>
              <a:custGeom>
                <a:avLst/>
                <a:gdLst/>
                <a:ahLst/>
                <a:cxnLst/>
                <a:rect l="l" t="t" r="r" b="b"/>
                <a:pathLst>
                  <a:path w="2766" h="2757" extrusionOk="0">
                    <a:moveTo>
                      <a:pt x="1383" y="652"/>
                    </a:moveTo>
                    <a:cubicBezTo>
                      <a:pt x="1784" y="652"/>
                      <a:pt x="2106" y="982"/>
                      <a:pt x="2106" y="1383"/>
                    </a:cubicBezTo>
                    <a:cubicBezTo>
                      <a:pt x="2106" y="1776"/>
                      <a:pt x="1784" y="2106"/>
                      <a:pt x="1383" y="2106"/>
                    </a:cubicBezTo>
                    <a:cubicBezTo>
                      <a:pt x="981" y="2106"/>
                      <a:pt x="660" y="1776"/>
                      <a:pt x="660" y="1383"/>
                    </a:cubicBezTo>
                    <a:cubicBezTo>
                      <a:pt x="660" y="982"/>
                      <a:pt x="981" y="652"/>
                      <a:pt x="1383" y="652"/>
                    </a:cubicBezTo>
                    <a:close/>
                    <a:moveTo>
                      <a:pt x="1383" y="0"/>
                    </a:moveTo>
                    <a:cubicBezTo>
                      <a:pt x="625" y="0"/>
                      <a:pt x="0" y="616"/>
                      <a:pt x="0" y="1383"/>
                    </a:cubicBezTo>
                    <a:cubicBezTo>
                      <a:pt x="0" y="2141"/>
                      <a:pt x="625" y="2757"/>
                      <a:pt x="1383" y="2757"/>
                    </a:cubicBezTo>
                    <a:cubicBezTo>
                      <a:pt x="2141" y="2757"/>
                      <a:pt x="2766" y="2141"/>
                      <a:pt x="2766" y="1383"/>
                    </a:cubicBezTo>
                    <a:cubicBezTo>
                      <a:pt x="2766" y="616"/>
                      <a:pt x="2141" y="0"/>
                      <a:pt x="138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1" name="Google Shape;891;p27"/>
              <p:cNvSpPr/>
              <p:nvPr/>
            </p:nvSpPr>
            <p:spPr>
              <a:xfrm>
                <a:off x="1838044" y="3357742"/>
                <a:ext cx="272120" cy="258551"/>
              </a:xfrm>
              <a:custGeom>
                <a:avLst/>
                <a:gdLst/>
                <a:ahLst/>
                <a:cxnLst/>
                <a:rect l="l" t="t" r="r" b="b"/>
                <a:pathLst>
                  <a:path w="7022" h="6671" extrusionOk="0">
                    <a:moveTo>
                      <a:pt x="3015" y="868"/>
                    </a:moveTo>
                    <a:cubicBezTo>
                      <a:pt x="3190" y="868"/>
                      <a:pt x="3334" y="889"/>
                      <a:pt x="3408" y="925"/>
                    </a:cubicBezTo>
                    <a:cubicBezTo>
                      <a:pt x="3426" y="1006"/>
                      <a:pt x="3444" y="1131"/>
                      <a:pt x="3462" y="1238"/>
                    </a:cubicBezTo>
                    <a:cubicBezTo>
                      <a:pt x="3515" y="1630"/>
                      <a:pt x="3578" y="2076"/>
                      <a:pt x="3934" y="2281"/>
                    </a:cubicBezTo>
                    <a:cubicBezTo>
                      <a:pt x="4015" y="2327"/>
                      <a:pt x="4125" y="2367"/>
                      <a:pt x="4263" y="2367"/>
                    </a:cubicBezTo>
                    <a:cubicBezTo>
                      <a:pt x="4368" y="2367"/>
                      <a:pt x="4491" y="2343"/>
                      <a:pt x="4630" y="2281"/>
                    </a:cubicBezTo>
                    <a:cubicBezTo>
                      <a:pt x="4773" y="2219"/>
                      <a:pt x="4889" y="2157"/>
                      <a:pt x="4996" y="2103"/>
                    </a:cubicBezTo>
                    <a:cubicBezTo>
                      <a:pt x="5209" y="1996"/>
                      <a:pt x="5310" y="1950"/>
                      <a:pt x="5390" y="1950"/>
                    </a:cubicBezTo>
                    <a:cubicBezTo>
                      <a:pt x="5450" y="1950"/>
                      <a:pt x="5499" y="1977"/>
                      <a:pt x="5576" y="2023"/>
                    </a:cubicBezTo>
                    <a:cubicBezTo>
                      <a:pt x="5915" y="2228"/>
                      <a:pt x="6138" y="2594"/>
                      <a:pt x="6138" y="2710"/>
                    </a:cubicBezTo>
                    <a:cubicBezTo>
                      <a:pt x="6022" y="2799"/>
                      <a:pt x="5897" y="2888"/>
                      <a:pt x="5772" y="2959"/>
                    </a:cubicBezTo>
                    <a:cubicBezTo>
                      <a:pt x="5451" y="3165"/>
                      <a:pt x="5085" y="3397"/>
                      <a:pt x="4960" y="3852"/>
                    </a:cubicBezTo>
                    <a:cubicBezTo>
                      <a:pt x="4835" y="4298"/>
                      <a:pt x="5121" y="4592"/>
                      <a:pt x="5281" y="4770"/>
                    </a:cubicBezTo>
                    <a:cubicBezTo>
                      <a:pt x="5424" y="4922"/>
                      <a:pt x="5504" y="5011"/>
                      <a:pt x="5522" y="5172"/>
                    </a:cubicBezTo>
                    <a:cubicBezTo>
                      <a:pt x="5522" y="5190"/>
                      <a:pt x="5496" y="5288"/>
                      <a:pt x="5326" y="5422"/>
                    </a:cubicBezTo>
                    <a:cubicBezTo>
                      <a:pt x="5041" y="5671"/>
                      <a:pt x="4657" y="5796"/>
                      <a:pt x="4523" y="5796"/>
                    </a:cubicBezTo>
                    <a:cubicBezTo>
                      <a:pt x="4425" y="5716"/>
                      <a:pt x="4282" y="5439"/>
                      <a:pt x="4202" y="5279"/>
                    </a:cubicBezTo>
                    <a:cubicBezTo>
                      <a:pt x="4006" y="4913"/>
                      <a:pt x="3827" y="4565"/>
                      <a:pt x="3453" y="4565"/>
                    </a:cubicBezTo>
                    <a:cubicBezTo>
                      <a:pt x="3033" y="4565"/>
                      <a:pt x="2900" y="4984"/>
                      <a:pt x="2766" y="5386"/>
                    </a:cubicBezTo>
                    <a:cubicBezTo>
                      <a:pt x="2730" y="5502"/>
                      <a:pt x="2668" y="5689"/>
                      <a:pt x="2614" y="5796"/>
                    </a:cubicBezTo>
                    <a:cubicBezTo>
                      <a:pt x="2471" y="5787"/>
                      <a:pt x="2204" y="5752"/>
                      <a:pt x="1909" y="5671"/>
                    </a:cubicBezTo>
                    <a:cubicBezTo>
                      <a:pt x="1481" y="5555"/>
                      <a:pt x="1294" y="5422"/>
                      <a:pt x="1240" y="5368"/>
                    </a:cubicBezTo>
                    <a:cubicBezTo>
                      <a:pt x="1240" y="5297"/>
                      <a:pt x="1249" y="5225"/>
                      <a:pt x="1249" y="5154"/>
                    </a:cubicBezTo>
                    <a:cubicBezTo>
                      <a:pt x="1285" y="4663"/>
                      <a:pt x="1321" y="4271"/>
                      <a:pt x="1178" y="3950"/>
                    </a:cubicBezTo>
                    <a:cubicBezTo>
                      <a:pt x="1080" y="3718"/>
                      <a:pt x="1044" y="3566"/>
                      <a:pt x="1071" y="3459"/>
                    </a:cubicBezTo>
                    <a:cubicBezTo>
                      <a:pt x="1285" y="3388"/>
                      <a:pt x="1570" y="3245"/>
                      <a:pt x="1695" y="2951"/>
                    </a:cubicBezTo>
                    <a:cubicBezTo>
                      <a:pt x="1775" y="2754"/>
                      <a:pt x="1811" y="2442"/>
                      <a:pt x="1508" y="2049"/>
                    </a:cubicBezTo>
                    <a:cubicBezTo>
                      <a:pt x="1410" y="1925"/>
                      <a:pt x="1374" y="1818"/>
                      <a:pt x="1383" y="1728"/>
                    </a:cubicBezTo>
                    <a:cubicBezTo>
                      <a:pt x="1419" y="1505"/>
                      <a:pt x="1838" y="1220"/>
                      <a:pt x="1972" y="1131"/>
                    </a:cubicBezTo>
                    <a:cubicBezTo>
                      <a:pt x="2241" y="944"/>
                      <a:pt x="2682" y="868"/>
                      <a:pt x="3015" y="868"/>
                    </a:cubicBezTo>
                    <a:close/>
                    <a:moveTo>
                      <a:pt x="2999" y="1"/>
                    </a:moveTo>
                    <a:cubicBezTo>
                      <a:pt x="2461" y="1"/>
                      <a:pt x="1863" y="154"/>
                      <a:pt x="1481" y="417"/>
                    </a:cubicBezTo>
                    <a:cubicBezTo>
                      <a:pt x="1053" y="702"/>
                      <a:pt x="616" y="1068"/>
                      <a:pt x="527" y="1595"/>
                    </a:cubicBezTo>
                    <a:cubicBezTo>
                      <a:pt x="482" y="1925"/>
                      <a:pt x="580" y="2255"/>
                      <a:pt x="821" y="2576"/>
                    </a:cubicBezTo>
                    <a:cubicBezTo>
                      <a:pt x="839" y="2585"/>
                      <a:pt x="848" y="2603"/>
                      <a:pt x="857" y="2612"/>
                    </a:cubicBezTo>
                    <a:cubicBezTo>
                      <a:pt x="812" y="2629"/>
                      <a:pt x="767" y="2647"/>
                      <a:pt x="723" y="2647"/>
                    </a:cubicBezTo>
                    <a:lnTo>
                      <a:pt x="553" y="2674"/>
                    </a:lnTo>
                    <a:lnTo>
                      <a:pt x="437" y="2817"/>
                    </a:lnTo>
                    <a:cubicBezTo>
                      <a:pt x="0" y="3388"/>
                      <a:pt x="277" y="4039"/>
                      <a:pt x="384" y="4289"/>
                    </a:cubicBezTo>
                    <a:cubicBezTo>
                      <a:pt x="437" y="4414"/>
                      <a:pt x="411" y="4744"/>
                      <a:pt x="393" y="5092"/>
                    </a:cubicBezTo>
                    <a:cubicBezTo>
                      <a:pt x="384" y="5172"/>
                      <a:pt x="375" y="5261"/>
                      <a:pt x="366" y="5359"/>
                    </a:cubicBezTo>
                    <a:cubicBezTo>
                      <a:pt x="357" y="5520"/>
                      <a:pt x="393" y="5761"/>
                      <a:pt x="643" y="6001"/>
                    </a:cubicBezTo>
                    <a:cubicBezTo>
                      <a:pt x="1106" y="6448"/>
                      <a:pt x="2230" y="6671"/>
                      <a:pt x="2703" y="6671"/>
                    </a:cubicBezTo>
                    <a:cubicBezTo>
                      <a:pt x="2739" y="6671"/>
                      <a:pt x="2784" y="6671"/>
                      <a:pt x="2810" y="6662"/>
                    </a:cubicBezTo>
                    <a:cubicBezTo>
                      <a:pt x="3212" y="6617"/>
                      <a:pt x="3390" y="6242"/>
                      <a:pt x="3524" y="5850"/>
                    </a:cubicBezTo>
                    <a:cubicBezTo>
                      <a:pt x="3685" y="6153"/>
                      <a:pt x="3872" y="6448"/>
                      <a:pt x="4148" y="6581"/>
                    </a:cubicBezTo>
                    <a:cubicBezTo>
                      <a:pt x="4261" y="6639"/>
                      <a:pt x="4388" y="6663"/>
                      <a:pt x="4520" y="6663"/>
                    </a:cubicBezTo>
                    <a:cubicBezTo>
                      <a:pt x="4962" y="6663"/>
                      <a:pt x="5464" y="6394"/>
                      <a:pt x="5719" y="6216"/>
                    </a:cubicBezTo>
                    <a:cubicBezTo>
                      <a:pt x="6200" y="5877"/>
                      <a:pt x="6432" y="5466"/>
                      <a:pt x="6388" y="5065"/>
                    </a:cubicBezTo>
                    <a:cubicBezTo>
                      <a:pt x="6325" y="4619"/>
                      <a:pt x="6075" y="4351"/>
                      <a:pt x="5915" y="4173"/>
                    </a:cubicBezTo>
                    <a:cubicBezTo>
                      <a:pt x="5879" y="4137"/>
                      <a:pt x="5826" y="4083"/>
                      <a:pt x="5808" y="4057"/>
                    </a:cubicBezTo>
                    <a:cubicBezTo>
                      <a:pt x="5852" y="3932"/>
                      <a:pt x="6031" y="3825"/>
                      <a:pt x="6236" y="3691"/>
                    </a:cubicBezTo>
                    <a:cubicBezTo>
                      <a:pt x="6379" y="3602"/>
                      <a:pt x="6539" y="3504"/>
                      <a:pt x="6691" y="3379"/>
                    </a:cubicBezTo>
                    <a:cubicBezTo>
                      <a:pt x="6914" y="3200"/>
                      <a:pt x="7021" y="2942"/>
                      <a:pt x="7003" y="2656"/>
                    </a:cubicBezTo>
                    <a:cubicBezTo>
                      <a:pt x="6968" y="2130"/>
                      <a:pt x="6486" y="1568"/>
                      <a:pt x="6031" y="1282"/>
                    </a:cubicBezTo>
                    <a:cubicBezTo>
                      <a:pt x="5795" y="1138"/>
                      <a:pt x="5587" y="1084"/>
                      <a:pt x="5397" y="1084"/>
                    </a:cubicBezTo>
                    <a:cubicBezTo>
                      <a:pt x="5105" y="1084"/>
                      <a:pt x="4856" y="1212"/>
                      <a:pt x="4612" y="1336"/>
                    </a:cubicBezTo>
                    <a:cubicBezTo>
                      <a:pt x="4532" y="1371"/>
                      <a:pt x="4452" y="1407"/>
                      <a:pt x="4372" y="1452"/>
                    </a:cubicBezTo>
                    <a:cubicBezTo>
                      <a:pt x="4345" y="1354"/>
                      <a:pt x="4327" y="1211"/>
                      <a:pt x="4318" y="1122"/>
                    </a:cubicBezTo>
                    <a:cubicBezTo>
                      <a:pt x="4291" y="934"/>
                      <a:pt x="4264" y="747"/>
                      <a:pt x="4211" y="586"/>
                    </a:cubicBezTo>
                    <a:cubicBezTo>
                      <a:pt x="4148" y="426"/>
                      <a:pt x="4006" y="203"/>
                      <a:pt x="3631" y="87"/>
                    </a:cubicBezTo>
                    <a:cubicBezTo>
                      <a:pt x="3445" y="28"/>
                      <a:pt x="3227" y="1"/>
                      <a:pt x="2999" y="1"/>
                    </a:cubicBezTo>
                    <a:close/>
                  </a:path>
                </a:pathLst>
              </a:custGeom>
              <a:solidFill>
                <a:srgbClr val="4A9E4A"/>
              </a:solidFill>
              <a:ln w="19050" cap="flat" cmpd="sng">
                <a:solidFill>
                  <a:srgbClr val="481F1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2" name="Google Shape;892;p27"/>
              <p:cNvGrpSpPr/>
              <p:nvPr/>
            </p:nvGrpSpPr>
            <p:grpSpPr>
              <a:xfrm rot="-4424905">
                <a:off x="2248496" y="2225764"/>
                <a:ext cx="308956" cy="262438"/>
                <a:chOff x="9520904" y="1806552"/>
                <a:chExt cx="446838" cy="379559"/>
              </a:xfrm>
            </p:grpSpPr>
            <p:sp>
              <p:nvSpPr>
                <p:cNvPr id="893" name="Google Shape;893;p27"/>
                <p:cNvSpPr/>
                <p:nvPr/>
              </p:nvSpPr>
              <p:spPr>
                <a:xfrm>
                  <a:off x="9539645" y="1824204"/>
                  <a:ext cx="398312" cy="3443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22" h="4428" extrusionOk="0">
                      <a:moveTo>
                        <a:pt x="3081" y="1"/>
                      </a:moveTo>
                      <a:cubicBezTo>
                        <a:pt x="2821" y="1"/>
                        <a:pt x="2507" y="88"/>
                        <a:pt x="2186" y="381"/>
                      </a:cubicBezTo>
                      <a:cubicBezTo>
                        <a:pt x="2128" y="431"/>
                        <a:pt x="2057" y="456"/>
                        <a:pt x="1987" y="456"/>
                      </a:cubicBezTo>
                      <a:cubicBezTo>
                        <a:pt x="1908" y="456"/>
                        <a:pt x="1829" y="424"/>
                        <a:pt x="1767" y="363"/>
                      </a:cubicBezTo>
                      <a:lnTo>
                        <a:pt x="1571" y="185"/>
                      </a:lnTo>
                      <a:cubicBezTo>
                        <a:pt x="1512" y="125"/>
                        <a:pt x="1434" y="96"/>
                        <a:pt x="1357" y="96"/>
                      </a:cubicBezTo>
                      <a:cubicBezTo>
                        <a:pt x="1271" y="96"/>
                        <a:pt x="1186" y="132"/>
                        <a:pt x="1125" y="202"/>
                      </a:cubicBezTo>
                      <a:lnTo>
                        <a:pt x="117" y="1389"/>
                      </a:lnTo>
                      <a:cubicBezTo>
                        <a:pt x="1" y="1523"/>
                        <a:pt x="27" y="1728"/>
                        <a:pt x="170" y="1835"/>
                      </a:cubicBezTo>
                      <a:lnTo>
                        <a:pt x="447" y="2040"/>
                      </a:lnTo>
                      <a:cubicBezTo>
                        <a:pt x="572" y="2138"/>
                        <a:pt x="607" y="2326"/>
                        <a:pt x="518" y="2459"/>
                      </a:cubicBezTo>
                      <a:cubicBezTo>
                        <a:pt x="304" y="2789"/>
                        <a:pt x="81" y="3432"/>
                        <a:pt x="857" y="4092"/>
                      </a:cubicBezTo>
                      <a:cubicBezTo>
                        <a:pt x="1140" y="4334"/>
                        <a:pt x="1439" y="4428"/>
                        <a:pt x="1733" y="4428"/>
                      </a:cubicBezTo>
                      <a:cubicBezTo>
                        <a:pt x="2599" y="4428"/>
                        <a:pt x="3421" y="3611"/>
                        <a:pt x="3640" y="3351"/>
                      </a:cubicBezTo>
                      <a:cubicBezTo>
                        <a:pt x="3935" y="3012"/>
                        <a:pt x="5121" y="1398"/>
                        <a:pt x="3756" y="202"/>
                      </a:cubicBezTo>
                      <a:cubicBezTo>
                        <a:pt x="3739" y="193"/>
                        <a:pt x="3730" y="185"/>
                        <a:pt x="3712" y="176"/>
                      </a:cubicBezTo>
                      <a:cubicBezTo>
                        <a:pt x="3638" y="131"/>
                        <a:pt x="3400" y="1"/>
                        <a:pt x="308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4" name="Google Shape;894;p27"/>
                <p:cNvSpPr/>
                <p:nvPr/>
              </p:nvSpPr>
              <p:spPr>
                <a:xfrm>
                  <a:off x="9520904" y="1806552"/>
                  <a:ext cx="446838" cy="3795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46" h="4881" extrusionOk="0">
                      <a:moveTo>
                        <a:pt x="3322" y="448"/>
                      </a:moveTo>
                      <a:cubicBezTo>
                        <a:pt x="3568" y="448"/>
                        <a:pt x="3756" y="546"/>
                        <a:pt x="3837" y="599"/>
                      </a:cubicBezTo>
                      <a:cubicBezTo>
                        <a:pt x="3837" y="599"/>
                        <a:pt x="3846" y="599"/>
                        <a:pt x="3846" y="608"/>
                      </a:cubicBezTo>
                      <a:cubicBezTo>
                        <a:pt x="5086" y="1687"/>
                        <a:pt x="3953" y="3150"/>
                        <a:pt x="3712" y="3436"/>
                      </a:cubicBezTo>
                      <a:cubicBezTo>
                        <a:pt x="3698" y="3450"/>
                        <a:pt x="2848" y="4425"/>
                        <a:pt x="1971" y="4425"/>
                      </a:cubicBezTo>
                      <a:cubicBezTo>
                        <a:pt x="1723" y="4425"/>
                        <a:pt x="1474" y="4347"/>
                        <a:pt x="1241" y="4149"/>
                      </a:cubicBezTo>
                      <a:cubicBezTo>
                        <a:pt x="750" y="3730"/>
                        <a:pt x="652" y="3275"/>
                        <a:pt x="946" y="2811"/>
                      </a:cubicBezTo>
                      <a:cubicBezTo>
                        <a:pt x="1098" y="2570"/>
                        <a:pt x="1045" y="2258"/>
                        <a:pt x="822" y="2089"/>
                      </a:cubicBezTo>
                      <a:lnTo>
                        <a:pt x="545" y="1884"/>
                      </a:lnTo>
                      <a:cubicBezTo>
                        <a:pt x="518" y="1866"/>
                        <a:pt x="509" y="1839"/>
                        <a:pt x="509" y="1830"/>
                      </a:cubicBezTo>
                      <a:cubicBezTo>
                        <a:pt x="509" y="1812"/>
                        <a:pt x="509" y="1785"/>
                        <a:pt x="527" y="1768"/>
                      </a:cubicBezTo>
                      <a:lnTo>
                        <a:pt x="1544" y="581"/>
                      </a:lnTo>
                      <a:cubicBezTo>
                        <a:pt x="1562" y="554"/>
                        <a:pt x="1589" y="554"/>
                        <a:pt x="1598" y="554"/>
                      </a:cubicBezTo>
                      <a:cubicBezTo>
                        <a:pt x="1616" y="554"/>
                        <a:pt x="1633" y="554"/>
                        <a:pt x="1660" y="572"/>
                      </a:cubicBezTo>
                      <a:lnTo>
                        <a:pt x="1847" y="759"/>
                      </a:lnTo>
                      <a:cubicBezTo>
                        <a:pt x="1951" y="859"/>
                        <a:pt x="2085" y="908"/>
                        <a:pt x="2218" y="908"/>
                      </a:cubicBezTo>
                      <a:cubicBezTo>
                        <a:pt x="2348" y="908"/>
                        <a:pt x="2478" y="861"/>
                        <a:pt x="2579" y="768"/>
                      </a:cubicBezTo>
                      <a:cubicBezTo>
                        <a:pt x="2849" y="523"/>
                        <a:pt x="3108" y="448"/>
                        <a:pt x="3322" y="448"/>
                      </a:cubicBezTo>
                      <a:close/>
                      <a:moveTo>
                        <a:pt x="3317" y="0"/>
                      </a:moveTo>
                      <a:cubicBezTo>
                        <a:pt x="3011" y="0"/>
                        <a:pt x="2645" y="101"/>
                        <a:pt x="2276" y="438"/>
                      </a:cubicBezTo>
                      <a:cubicBezTo>
                        <a:pt x="2261" y="450"/>
                        <a:pt x="2244" y="454"/>
                        <a:pt x="2227" y="454"/>
                      </a:cubicBezTo>
                      <a:cubicBezTo>
                        <a:pt x="2204" y="454"/>
                        <a:pt x="2180" y="445"/>
                        <a:pt x="2160" y="429"/>
                      </a:cubicBezTo>
                      <a:lnTo>
                        <a:pt x="1972" y="251"/>
                      </a:lnTo>
                      <a:cubicBezTo>
                        <a:pt x="1873" y="152"/>
                        <a:pt x="1743" y="98"/>
                        <a:pt x="1603" y="98"/>
                      </a:cubicBezTo>
                      <a:cubicBezTo>
                        <a:pt x="1593" y="98"/>
                        <a:pt x="1582" y="99"/>
                        <a:pt x="1571" y="99"/>
                      </a:cubicBezTo>
                      <a:cubicBezTo>
                        <a:pt x="1428" y="108"/>
                        <a:pt x="1285" y="180"/>
                        <a:pt x="1196" y="287"/>
                      </a:cubicBezTo>
                      <a:lnTo>
                        <a:pt x="188" y="1473"/>
                      </a:lnTo>
                      <a:cubicBezTo>
                        <a:pt x="90" y="1580"/>
                        <a:pt x="45" y="1732"/>
                        <a:pt x="63" y="1875"/>
                      </a:cubicBezTo>
                      <a:cubicBezTo>
                        <a:pt x="81" y="2026"/>
                        <a:pt x="152" y="2160"/>
                        <a:pt x="268" y="2249"/>
                      </a:cubicBezTo>
                      <a:lnTo>
                        <a:pt x="554" y="2454"/>
                      </a:lnTo>
                      <a:cubicBezTo>
                        <a:pt x="581" y="2481"/>
                        <a:pt x="590" y="2526"/>
                        <a:pt x="572" y="2562"/>
                      </a:cubicBezTo>
                      <a:cubicBezTo>
                        <a:pt x="367" y="2874"/>
                        <a:pt x="1" y="3686"/>
                        <a:pt x="946" y="4497"/>
                      </a:cubicBezTo>
                      <a:cubicBezTo>
                        <a:pt x="1277" y="4774"/>
                        <a:pt x="1624" y="4881"/>
                        <a:pt x="1963" y="4881"/>
                      </a:cubicBezTo>
                      <a:cubicBezTo>
                        <a:pt x="2811" y="4881"/>
                        <a:pt x="3641" y="4212"/>
                        <a:pt x="4051" y="3730"/>
                      </a:cubicBezTo>
                      <a:cubicBezTo>
                        <a:pt x="4229" y="3525"/>
                        <a:pt x="5746" y="1652"/>
                        <a:pt x="4140" y="260"/>
                      </a:cubicBezTo>
                      <a:cubicBezTo>
                        <a:pt x="4122" y="242"/>
                        <a:pt x="4096" y="224"/>
                        <a:pt x="4078" y="206"/>
                      </a:cubicBezTo>
                      <a:cubicBezTo>
                        <a:pt x="3989" y="157"/>
                        <a:pt x="3699" y="0"/>
                        <a:pt x="331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5" name="Google Shape;895;p27"/>
                <p:cNvSpPr/>
                <p:nvPr/>
              </p:nvSpPr>
              <p:spPr>
                <a:xfrm>
                  <a:off x="9554265" y="1965576"/>
                  <a:ext cx="117970" cy="1171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7" h="1507" extrusionOk="0">
                      <a:moveTo>
                        <a:pt x="705" y="811"/>
                      </a:moveTo>
                      <a:lnTo>
                        <a:pt x="1017" y="1025"/>
                      </a:lnTo>
                      <a:cubicBezTo>
                        <a:pt x="978" y="1040"/>
                        <a:pt x="938" y="1048"/>
                        <a:pt x="899" y="1048"/>
                      </a:cubicBezTo>
                      <a:cubicBezTo>
                        <a:pt x="823" y="1048"/>
                        <a:pt x="749" y="1018"/>
                        <a:pt x="678" y="954"/>
                      </a:cubicBezTo>
                      <a:cubicBezTo>
                        <a:pt x="642" y="918"/>
                        <a:pt x="651" y="873"/>
                        <a:pt x="705" y="811"/>
                      </a:cubicBezTo>
                      <a:close/>
                      <a:moveTo>
                        <a:pt x="252" y="1"/>
                      </a:moveTo>
                      <a:cubicBezTo>
                        <a:pt x="183" y="1"/>
                        <a:pt x="114" y="33"/>
                        <a:pt x="71" y="97"/>
                      </a:cubicBezTo>
                      <a:cubicBezTo>
                        <a:pt x="0" y="204"/>
                        <a:pt x="27" y="338"/>
                        <a:pt x="125" y="409"/>
                      </a:cubicBezTo>
                      <a:lnTo>
                        <a:pt x="330" y="552"/>
                      </a:lnTo>
                      <a:cubicBezTo>
                        <a:pt x="107" y="855"/>
                        <a:pt x="223" y="1150"/>
                        <a:pt x="366" y="1293"/>
                      </a:cubicBezTo>
                      <a:cubicBezTo>
                        <a:pt x="535" y="1435"/>
                        <a:pt x="714" y="1507"/>
                        <a:pt x="901" y="1507"/>
                      </a:cubicBezTo>
                      <a:cubicBezTo>
                        <a:pt x="1035" y="1507"/>
                        <a:pt x="1169" y="1462"/>
                        <a:pt x="1303" y="1391"/>
                      </a:cubicBezTo>
                      <a:cubicBezTo>
                        <a:pt x="1427" y="1319"/>
                        <a:pt x="1499" y="1194"/>
                        <a:pt x="1508" y="1052"/>
                      </a:cubicBezTo>
                      <a:cubicBezTo>
                        <a:pt x="1517" y="909"/>
                        <a:pt x="1445" y="775"/>
                        <a:pt x="1329" y="686"/>
                      </a:cubicBezTo>
                      <a:lnTo>
                        <a:pt x="384" y="44"/>
                      </a:lnTo>
                      <a:cubicBezTo>
                        <a:pt x="344" y="15"/>
                        <a:pt x="298" y="1"/>
                        <a:pt x="25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6" name="Google Shape;896;p27"/>
                <p:cNvSpPr/>
                <p:nvPr/>
              </p:nvSpPr>
              <p:spPr>
                <a:xfrm>
                  <a:off x="9659714" y="1836879"/>
                  <a:ext cx="131889" cy="104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6" h="1342" extrusionOk="0">
                      <a:moveTo>
                        <a:pt x="967" y="487"/>
                      </a:moveTo>
                      <a:cubicBezTo>
                        <a:pt x="988" y="487"/>
                        <a:pt x="1011" y="494"/>
                        <a:pt x="1035" y="512"/>
                      </a:cubicBezTo>
                      <a:cubicBezTo>
                        <a:pt x="1151" y="619"/>
                        <a:pt x="1195" y="726"/>
                        <a:pt x="1160" y="851"/>
                      </a:cubicBezTo>
                      <a:lnTo>
                        <a:pt x="865" y="539"/>
                      </a:lnTo>
                      <a:cubicBezTo>
                        <a:pt x="889" y="515"/>
                        <a:pt x="925" y="487"/>
                        <a:pt x="967" y="487"/>
                      </a:cubicBezTo>
                      <a:close/>
                      <a:moveTo>
                        <a:pt x="255" y="0"/>
                      </a:moveTo>
                      <a:cubicBezTo>
                        <a:pt x="198" y="0"/>
                        <a:pt x="142" y="23"/>
                        <a:pt x="98" y="66"/>
                      </a:cubicBezTo>
                      <a:cubicBezTo>
                        <a:pt x="9" y="155"/>
                        <a:pt x="0" y="298"/>
                        <a:pt x="89" y="387"/>
                      </a:cubicBezTo>
                      <a:lnTo>
                        <a:pt x="883" y="1208"/>
                      </a:lnTo>
                      <a:cubicBezTo>
                        <a:pt x="964" y="1297"/>
                        <a:pt x="1071" y="1342"/>
                        <a:pt x="1178" y="1342"/>
                      </a:cubicBezTo>
                      <a:cubicBezTo>
                        <a:pt x="1204" y="1342"/>
                        <a:pt x="1240" y="1342"/>
                        <a:pt x="1267" y="1333"/>
                      </a:cubicBezTo>
                      <a:cubicBezTo>
                        <a:pt x="1401" y="1306"/>
                        <a:pt x="1517" y="1208"/>
                        <a:pt x="1570" y="1074"/>
                      </a:cubicBezTo>
                      <a:cubicBezTo>
                        <a:pt x="1695" y="744"/>
                        <a:pt x="1606" y="414"/>
                        <a:pt x="1329" y="173"/>
                      </a:cubicBezTo>
                      <a:cubicBezTo>
                        <a:pt x="1313" y="156"/>
                        <a:pt x="1162" y="38"/>
                        <a:pt x="960" y="38"/>
                      </a:cubicBezTo>
                      <a:cubicBezTo>
                        <a:pt x="946" y="38"/>
                        <a:pt x="933" y="38"/>
                        <a:pt x="919" y="39"/>
                      </a:cubicBezTo>
                      <a:cubicBezTo>
                        <a:pt x="821" y="48"/>
                        <a:pt x="687" y="84"/>
                        <a:pt x="553" y="209"/>
                      </a:cubicBezTo>
                      <a:lnTo>
                        <a:pt x="419" y="75"/>
                      </a:lnTo>
                      <a:cubicBezTo>
                        <a:pt x="374" y="25"/>
                        <a:pt x="314" y="0"/>
                        <a:pt x="25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897" name="Google Shape;897;p27"/>
              <p:cNvSpPr/>
              <p:nvPr/>
            </p:nvSpPr>
            <p:spPr>
              <a:xfrm>
                <a:off x="1218448" y="1970004"/>
                <a:ext cx="148728" cy="148237"/>
              </a:xfrm>
              <a:custGeom>
                <a:avLst/>
                <a:gdLst/>
                <a:ahLst/>
                <a:cxnLst/>
                <a:rect l="l" t="t" r="r" b="b"/>
                <a:pathLst>
                  <a:path w="2766" h="2757" extrusionOk="0">
                    <a:moveTo>
                      <a:pt x="1383" y="652"/>
                    </a:moveTo>
                    <a:cubicBezTo>
                      <a:pt x="1784" y="652"/>
                      <a:pt x="2106" y="982"/>
                      <a:pt x="2106" y="1383"/>
                    </a:cubicBezTo>
                    <a:cubicBezTo>
                      <a:pt x="2106" y="1776"/>
                      <a:pt x="1784" y="2106"/>
                      <a:pt x="1383" y="2106"/>
                    </a:cubicBezTo>
                    <a:cubicBezTo>
                      <a:pt x="981" y="2106"/>
                      <a:pt x="660" y="1776"/>
                      <a:pt x="660" y="1383"/>
                    </a:cubicBezTo>
                    <a:cubicBezTo>
                      <a:pt x="660" y="982"/>
                      <a:pt x="981" y="652"/>
                      <a:pt x="1383" y="652"/>
                    </a:cubicBezTo>
                    <a:close/>
                    <a:moveTo>
                      <a:pt x="1383" y="0"/>
                    </a:moveTo>
                    <a:cubicBezTo>
                      <a:pt x="625" y="0"/>
                      <a:pt x="0" y="616"/>
                      <a:pt x="0" y="1383"/>
                    </a:cubicBezTo>
                    <a:cubicBezTo>
                      <a:pt x="0" y="2141"/>
                      <a:pt x="625" y="2757"/>
                      <a:pt x="1383" y="2757"/>
                    </a:cubicBezTo>
                    <a:cubicBezTo>
                      <a:pt x="2141" y="2757"/>
                      <a:pt x="2766" y="2141"/>
                      <a:pt x="2766" y="1383"/>
                    </a:cubicBezTo>
                    <a:cubicBezTo>
                      <a:pt x="2766" y="616"/>
                      <a:pt x="2141" y="0"/>
                      <a:pt x="138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98" name="Google Shape;898;p27"/>
            <p:cNvGrpSpPr/>
            <p:nvPr/>
          </p:nvGrpSpPr>
          <p:grpSpPr>
            <a:xfrm rot="-498017">
              <a:off x="1557120" y="1898893"/>
              <a:ext cx="155799" cy="336693"/>
              <a:chOff x="1469000" y="2230225"/>
              <a:chExt cx="109075" cy="235750"/>
            </a:xfrm>
          </p:grpSpPr>
          <p:sp>
            <p:nvSpPr>
              <p:cNvPr id="899" name="Google Shape;899;p27"/>
              <p:cNvSpPr/>
              <p:nvPr/>
            </p:nvSpPr>
            <p:spPr>
              <a:xfrm>
                <a:off x="1497100" y="2295400"/>
                <a:ext cx="80975" cy="170575"/>
              </a:xfrm>
              <a:custGeom>
                <a:avLst/>
                <a:gdLst/>
                <a:ahLst/>
                <a:cxnLst/>
                <a:rect l="l" t="t" r="r" b="b"/>
                <a:pathLst>
                  <a:path w="3239" h="6823" extrusionOk="0">
                    <a:moveTo>
                      <a:pt x="231" y="0"/>
                    </a:moveTo>
                    <a:cubicBezTo>
                      <a:pt x="205" y="0"/>
                      <a:pt x="178" y="5"/>
                      <a:pt x="152" y="16"/>
                    </a:cubicBezTo>
                    <a:cubicBezTo>
                      <a:pt x="54" y="61"/>
                      <a:pt x="0" y="185"/>
                      <a:pt x="45" y="284"/>
                    </a:cubicBezTo>
                    <a:lnTo>
                      <a:pt x="2828" y="6698"/>
                    </a:lnTo>
                    <a:cubicBezTo>
                      <a:pt x="2864" y="6778"/>
                      <a:pt x="2935" y="6823"/>
                      <a:pt x="3016" y="6823"/>
                    </a:cubicBezTo>
                    <a:cubicBezTo>
                      <a:pt x="3042" y="6823"/>
                      <a:pt x="3069" y="6814"/>
                      <a:pt x="3096" y="6805"/>
                    </a:cubicBezTo>
                    <a:cubicBezTo>
                      <a:pt x="3194" y="6760"/>
                      <a:pt x="3239" y="6644"/>
                      <a:pt x="3194" y="6537"/>
                    </a:cubicBezTo>
                    <a:lnTo>
                      <a:pt x="420" y="123"/>
                    </a:lnTo>
                    <a:cubicBezTo>
                      <a:pt x="386" y="49"/>
                      <a:pt x="311" y="0"/>
                      <a:pt x="2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0" name="Google Shape;900;p27"/>
              <p:cNvSpPr/>
              <p:nvPr/>
            </p:nvSpPr>
            <p:spPr>
              <a:xfrm>
                <a:off x="1469000" y="2230225"/>
                <a:ext cx="28350" cy="49075"/>
              </a:xfrm>
              <a:custGeom>
                <a:avLst/>
                <a:gdLst/>
                <a:ahLst/>
                <a:cxnLst/>
                <a:rect l="l" t="t" r="r" b="b"/>
                <a:pathLst>
                  <a:path w="1134" h="1963" extrusionOk="0">
                    <a:moveTo>
                      <a:pt x="231" y="1"/>
                    </a:moveTo>
                    <a:cubicBezTo>
                      <a:pt x="204" y="1"/>
                      <a:pt x="177" y="6"/>
                      <a:pt x="152" y="18"/>
                    </a:cubicBezTo>
                    <a:cubicBezTo>
                      <a:pt x="45" y="63"/>
                      <a:pt x="0" y="179"/>
                      <a:pt x="45" y="286"/>
                    </a:cubicBezTo>
                    <a:lnTo>
                      <a:pt x="714" y="1838"/>
                    </a:lnTo>
                    <a:cubicBezTo>
                      <a:pt x="750" y="1918"/>
                      <a:pt x="821" y="1963"/>
                      <a:pt x="901" y="1963"/>
                    </a:cubicBezTo>
                    <a:cubicBezTo>
                      <a:pt x="928" y="1963"/>
                      <a:pt x="955" y="1954"/>
                      <a:pt x="982" y="1945"/>
                    </a:cubicBezTo>
                    <a:cubicBezTo>
                      <a:pt x="1089" y="1900"/>
                      <a:pt x="1133" y="1784"/>
                      <a:pt x="1089" y="1677"/>
                    </a:cubicBezTo>
                    <a:lnTo>
                      <a:pt x="411" y="125"/>
                    </a:lnTo>
                    <a:cubicBezTo>
                      <a:pt x="378" y="46"/>
                      <a:pt x="306" y="1"/>
                      <a:pt x="2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01" name="Google Shape;901;p27"/>
            <p:cNvGrpSpPr/>
            <p:nvPr/>
          </p:nvGrpSpPr>
          <p:grpSpPr>
            <a:xfrm rot="3284330">
              <a:off x="1929945" y="2267694"/>
              <a:ext cx="155799" cy="336698"/>
              <a:chOff x="1469000" y="2230225"/>
              <a:chExt cx="109075" cy="235750"/>
            </a:xfrm>
          </p:grpSpPr>
          <p:sp>
            <p:nvSpPr>
              <p:cNvPr id="902" name="Google Shape;902;p27"/>
              <p:cNvSpPr/>
              <p:nvPr/>
            </p:nvSpPr>
            <p:spPr>
              <a:xfrm>
                <a:off x="1497100" y="2295400"/>
                <a:ext cx="80975" cy="170575"/>
              </a:xfrm>
              <a:custGeom>
                <a:avLst/>
                <a:gdLst/>
                <a:ahLst/>
                <a:cxnLst/>
                <a:rect l="l" t="t" r="r" b="b"/>
                <a:pathLst>
                  <a:path w="3239" h="6823" extrusionOk="0">
                    <a:moveTo>
                      <a:pt x="231" y="0"/>
                    </a:moveTo>
                    <a:cubicBezTo>
                      <a:pt x="205" y="0"/>
                      <a:pt x="178" y="5"/>
                      <a:pt x="152" y="16"/>
                    </a:cubicBezTo>
                    <a:cubicBezTo>
                      <a:pt x="54" y="61"/>
                      <a:pt x="0" y="185"/>
                      <a:pt x="45" y="284"/>
                    </a:cubicBezTo>
                    <a:lnTo>
                      <a:pt x="2828" y="6698"/>
                    </a:lnTo>
                    <a:cubicBezTo>
                      <a:pt x="2864" y="6778"/>
                      <a:pt x="2935" y="6823"/>
                      <a:pt x="3016" y="6823"/>
                    </a:cubicBezTo>
                    <a:cubicBezTo>
                      <a:pt x="3042" y="6823"/>
                      <a:pt x="3069" y="6814"/>
                      <a:pt x="3096" y="6805"/>
                    </a:cubicBezTo>
                    <a:cubicBezTo>
                      <a:pt x="3194" y="6760"/>
                      <a:pt x="3239" y="6644"/>
                      <a:pt x="3194" y="6537"/>
                    </a:cubicBezTo>
                    <a:lnTo>
                      <a:pt x="420" y="123"/>
                    </a:lnTo>
                    <a:cubicBezTo>
                      <a:pt x="386" y="49"/>
                      <a:pt x="311" y="0"/>
                      <a:pt x="2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3" name="Google Shape;903;p27"/>
              <p:cNvSpPr/>
              <p:nvPr/>
            </p:nvSpPr>
            <p:spPr>
              <a:xfrm>
                <a:off x="1469000" y="2230225"/>
                <a:ext cx="28350" cy="49075"/>
              </a:xfrm>
              <a:custGeom>
                <a:avLst/>
                <a:gdLst/>
                <a:ahLst/>
                <a:cxnLst/>
                <a:rect l="l" t="t" r="r" b="b"/>
                <a:pathLst>
                  <a:path w="1134" h="1963" extrusionOk="0">
                    <a:moveTo>
                      <a:pt x="231" y="1"/>
                    </a:moveTo>
                    <a:cubicBezTo>
                      <a:pt x="204" y="1"/>
                      <a:pt x="177" y="6"/>
                      <a:pt x="152" y="18"/>
                    </a:cubicBezTo>
                    <a:cubicBezTo>
                      <a:pt x="45" y="63"/>
                      <a:pt x="0" y="179"/>
                      <a:pt x="45" y="286"/>
                    </a:cubicBezTo>
                    <a:lnTo>
                      <a:pt x="714" y="1838"/>
                    </a:lnTo>
                    <a:cubicBezTo>
                      <a:pt x="750" y="1918"/>
                      <a:pt x="821" y="1963"/>
                      <a:pt x="901" y="1963"/>
                    </a:cubicBezTo>
                    <a:cubicBezTo>
                      <a:pt x="928" y="1963"/>
                      <a:pt x="955" y="1954"/>
                      <a:pt x="982" y="1945"/>
                    </a:cubicBezTo>
                    <a:cubicBezTo>
                      <a:pt x="1089" y="1900"/>
                      <a:pt x="1133" y="1784"/>
                      <a:pt x="1089" y="1677"/>
                    </a:cubicBezTo>
                    <a:lnTo>
                      <a:pt x="411" y="125"/>
                    </a:lnTo>
                    <a:cubicBezTo>
                      <a:pt x="378" y="46"/>
                      <a:pt x="306" y="1"/>
                      <a:pt x="2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04" name="Google Shape;904;p27"/>
            <p:cNvGrpSpPr/>
            <p:nvPr/>
          </p:nvGrpSpPr>
          <p:grpSpPr>
            <a:xfrm rot="-150971">
              <a:off x="2795613" y="1897056"/>
              <a:ext cx="364837" cy="784730"/>
              <a:chOff x="3076963" y="1775125"/>
              <a:chExt cx="364850" cy="784758"/>
            </a:xfrm>
          </p:grpSpPr>
          <p:sp>
            <p:nvSpPr>
              <p:cNvPr id="905" name="Google Shape;905;p27"/>
              <p:cNvSpPr/>
              <p:nvPr/>
            </p:nvSpPr>
            <p:spPr>
              <a:xfrm>
                <a:off x="3269321" y="2014303"/>
                <a:ext cx="172491" cy="545580"/>
              </a:xfrm>
              <a:custGeom>
                <a:avLst/>
                <a:gdLst/>
                <a:ahLst/>
                <a:cxnLst/>
                <a:rect l="l" t="t" r="r" b="b"/>
                <a:pathLst>
                  <a:path w="2240" h="7085" extrusionOk="0">
                    <a:moveTo>
                      <a:pt x="239" y="1"/>
                    </a:moveTo>
                    <a:cubicBezTo>
                      <a:pt x="204" y="1"/>
                      <a:pt x="167" y="10"/>
                      <a:pt x="134" y="28"/>
                    </a:cubicBezTo>
                    <a:cubicBezTo>
                      <a:pt x="36" y="81"/>
                      <a:pt x="0" y="206"/>
                      <a:pt x="63" y="304"/>
                    </a:cubicBezTo>
                    <a:cubicBezTo>
                      <a:pt x="1222" y="2294"/>
                      <a:pt x="1838" y="4569"/>
                      <a:pt x="1838" y="6888"/>
                    </a:cubicBezTo>
                    <a:cubicBezTo>
                      <a:pt x="1838" y="6995"/>
                      <a:pt x="1927" y="7084"/>
                      <a:pt x="2043" y="7084"/>
                    </a:cubicBezTo>
                    <a:cubicBezTo>
                      <a:pt x="2150" y="7084"/>
                      <a:pt x="2239" y="6995"/>
                      <a:pt x="2239" y="6888"/>
                    </a:cubicBezTo>
                    <a:cubicBezTo>
                      <a:pt x="2239" y="4497"/>
                      <a:pt x="1606" y="2151"/>
                      <a:pt x="410" y="99"/>
                    </a:cubicBezTo>
                    <a:cubicBezTo>
                      <a:pt x="375" y="34"/>
                      <a:pt x="309" y="1"/>
                      <a:pt x="2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6" name="Google Shape;906;p27"/>
              <p:cNvSpPr/>
              <p:nvPr/>
            </p:nvSpPr>
            <p:spPr>
              <a:xfrm>
                <a:off x="3076963" y="1775125"/>
                <a:ext cx="135375" cy="137608"/>
              </a:xfrm>
              <a:custGeom>
                <a:avLst/>
                <a:gdLst/>
                <a:ahLst/>
                <a:cxnLst/>
                <a:rect l="l" t="t" r="r" b="b"/>
                <a:pathLst>
                  <a:path w="1758" h="1787" extrusionOk="0">
                    <a:moveTo>
                      <a:pt x="223" y="0"/>
                    </a:moveTo>
                    <a:cubicBezTo>
                      <a:pt x="169" y="0"/>
                      <a:pt x="114" y="23"/>
                      <a:pt x="72" y="65"/>
                    </a:cubicBezTo>
                    <a:cubicBezTo>
                      <a:pt x="0" y="154"/>
                      <a:pt x="0" y="279"/>
                      <a:pt x="89" y="350"/>
                    </a:cubicBezTo>
                    <a:cubicBezTo>
                      <a:pt x="544" y="779"/>
                      <a:pt x="981" y="1234"/>
                      <a:pt x="1374" y="1706"/>
                    </a:cubicBezTo>
                    <a:cubicBezTo>
                      <a:pt x="1410" y="1760"/>
                      <a:pt x="1472" y="1787"/>
                      <a:pt x="1526" y="1787"/>
                    </a:cubicBezTo>
                    <a:cubicBezTo>
                      <a:pt x="1570" y="1787"/>
                      <a:pt x="1624" y="1769"/>
                      <a:pt x="1659" y="1733"/>
                    </a:cubicBezTo>
                    <a:cubicBezTo>
                      <a:pt x="1740" y="1662"/>
                      <a:pt x="1758" y="1537"/>
                      <a:pt x="1686" y="1448"/>
                    </a:cubicBezTo>
                    <a:cubicBezTo>
                      <a:pt x="1276" y="957"/>
                      <a:pt x="830" y="484"/>
                      <a:pt x="357" y="56"/>
                    </a:cubicBezTo>
                    <a:cubicBezTo>
                      <a:pt x="319" y="18"/>
                      <a:pt x="271" y="0"/>
                      <a:pt x="22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34"/>
          <p:cNvSpPr txBox="1">
            <a:spLocks noGrp="1"/>
          </p:cNvSpPr>
          <p:nvPr>
            <p:ph type="subTitle" idx="1"/>
          </p:nvPr>
        </p:nvSpPr>
        <p:spPr>
          <a:xfrm>
            <a:off x="1329450" y="279248"/>
            <a:ext cx="6485100" cy="6363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Testing di sistema </a:t>
            </a:r>
            <a:endParaRPr dirty="0"/>
          </a:p>
        </p:txBody>
      </p:sp>
      <p:sp>
        <p:nvSpPr>
          <p:cNvPr id="7" name="object 10">
            <a:extLst>
              <a:ext uri="{FF2B5EF4-FFF2-40B4-BE49-F238E27FC236}">
                <a16:creationId xmlns:a16="http://schemas.microsoft.com/office/drawing/2014/main" id="{B6FA6D64-6115-9804-BA6A-A5441D92CB60}"/>
              </a:ext>
            </a:extLst>
          </p:cNvPr>
          <p:cNvSpPr txBox="1"/>
          <p:nvPr/>
        </p:nvSpPr>
        <p:spPr>
          <a:xfrm>
            <a:off x="929091" y="3570065"/>
            <a:ext cx="1995170" cy="43601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5" dirty="0">
                <a:latin typeface="Arial MT"/>
                <a:cs typeface="Arial MT"/>
              </a:rPr>
              <a:t>Funzionalità</a:t>
            </a:r>
            <a:r>
              <a:rPr sz="1000" spc="-50" dirty="0">
                <a:latin typeface="Arial MT"/>
                <a:cs typeface="Arial MT"/>
              </a:rPr>
              <a:t> </a:t>
            </a:r>
            <a:r>
              <a:rPr sz="1000" spc="-5" dirty="0">
                <a:latin typeface="Arial MT"/>
                <a:cs typeface="Arial MT"/>
              </a:rPr>
              <a:t>testate:</a:t>
            </a:r>
            <a:endParaRPr sz="1000" dirty="0">
              <a:latin typeface="Arial MT"/>
              <a:cs typeface="Arial MT"/>
            </a:endParaRPr>
          </a:p>
          <a:p>
            <a:pPr marL="241300" indent="-197485">
              <a:lnSpc>
                <a:spcPct val="100000"/>
              </a:lnSpc>
              <a:spcBef>
                <a:spcPts val="880"/>
              </a:spcBef>
              <a:buFont typeface="Lucida Sans Unicode"/>
              <a:buChar char="▪"/>
              <a:tabLst>
                <a:tab pos="240665" algn="l"/>
                <a:tab pos="241300" algn="l"/>
              </a:tabLst>
            </a:pPr>
            <a:r>
              <a:rPr lang="it-IT" sz="1000" spc="-5" dirty="0">
                <a:latin typeface="Arial MT"/>
                <a:cs typeface="Arial MT"/>
              </a:rPr>
              <a:t>Aggiunta ristorante </a:t>
            </a:r>
            <a:endParaRPr sz="1000" dirty="0">
              <a:latin typeface="Arial MT"/>
              <a:cs typeface="Arial MT"/>
            </a:endParaRPr>
          </a:p>
        </p:txBody>
      </p:sp>
      <p:sp>
        <p:nvSpPr>
          <p:cNvPr id="8" name="object 11">
            <a:extLst>
              <a:ext uri="{FF2B5EF4-FFF2-40B4-BE49-F238E27FC236}">
                <a16:creationId xmlns:a16="http://schemas.microsoft.com/office/drawing/2014/main" id="{2B6A4AE2-2410-8C00-6127-1C0511604284}"/>
              </a:ext>
            </a:extLst>
          </p:cNvPr>
          <p:cNvSpPr txBox="1"/>
          <p:nvPr/>
        </p:nvSpPr>
        <p:spPr>
          <a:xfrm>
            <a:off x="1009226" y="1174617"/>
            <a:ext cx="6805323" cy="23416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3721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 MT"/>
                <a:cs typeface="Arial MT"/>
              </a:rPr>
              <a:t>Il</a:t>
            </a:r>
            <a:r>
              <a:rPr sz="1200" spc="-1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testing</a:t>
            </a:r>
            <a:r>
              <a:rPr sz="1200" spc="-1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di</a:t>
            </a:r>
            <a:r>
              <a:rPr sz="1200" spc="-1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sistema</a:t>
            </a:r>
            <a:r>
              <a:rPr sz="1200" spc="-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è</a:t>
            </a:r>
            <a:r>
              <a:rPr sz="1200" spc="-1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servito</a:t>
            </a:r>
            <a:r>
              <a:rPr sz="1200" spc="-1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per evidenziare</a:t>
            </a:r>
            <a:r>
              <a:rPr sz="1200" spc="-1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eventuali</a:t>
            </a:r>
            <a:r>
              <a:rPr sz="1200" spc="-1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errori</a:t>
            </a:r>
            <a:r>
              <a:rPr sz="1200" spc="-1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che</a:t>
            </a:r>
            <a:r>
              <a:rPr sz="1200" spc="-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si</a:t>
            </a:r>
            <a:r>
              <a:rPr sz="1200" spc="-1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sono</a:t>
            </a:r>
            <a:r>
              <a:rPr sz="1200" spc="-1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verificati</a:t>
            </a:r>
            <a:r>
              <a:rPr sz="1200" spc="-5" dirty="0">
                <a:latin typeface="Arial MT"/>
                <a:cs typeface="Arial MT"/>
              </a:rPr>
              <a:t> durante</a:t>
            </a:r>
            <a:r>
              <a:rPr sz="1200" spc="-1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i</a:t>
            </a:r>
            <a:r>
              <a:rPr sz="1200" spc="-1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test.</a:t>
            </a:r>
            <a:endParaRPr sz="12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1300" dirty="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055"/>
              </a:spcBef>
            </a:pPr>
            <a:r>
              <a:rPr sz="1300" spc="-120" dirty="0">
                <a:latin typeface="Trebuchet MS"/>
                <a:cs typeface="Trebuchet MS"/>
              </a:rPr>
              <a:t>Approccio</a:t>
            </a:r>
            <a:r>
              <a:rPr sz="1300" spc="-95" dirty="0">
                <a:latin typeface="Trebuchet MS"/>
                <a:cs typeface="Trebuchet MS"/>
              </a:rPr>
              <a:t> </a:t>
            </a:r>
            <a:r>
              <a:rPr sz="1300" spc="-120" dirty="0">
                <a:latin typeface="Trebuchet MS"/>
                <a:cs typeface="Trebuchet MS"/>
              </a:rPr>
              <a:t>utilizzato</a:t>
            </a:r>
            <a:r>
              <a:rPr sz="1300" spc="-90" dirty="0">
                <a:latin typeface="Trebuchet MS"/>
                <a:cs typeface="Trebuchet MS"/>
              </a:rPr>
              <a:t> </a:t>
            </a:r>
            <a:r>
              <a:rPr sz="1300" spc="-60" dirty="0">
                <a:latin typeface="Trebuchet MS"/>
                <a:cs typeface="Trebuchet MS"/>
              </a:rPr>
              <a:t>-</a:t>
            </a:r>
            <a:r>
              <a:rPr sz="1300" spc="-90" dirty="0">
                <a:latin typeface="Trebuchet MS"/>
                <a:cs typeface="Trebuchet MS"/>
              </a:rPr>
              <a:t> </a:t>
            </a:r>
            <a:r>
              <a:rPr sz="1300" spc="-120" dirty="0">
                <a:latin typeface="Trebuchet MS"/>
                <a:cs typeface="Trebuchet MS"/>
              </a:rPr>
              <a:t>Category</a:t>
            </a:r>
            <a:r>
              <a:rPr sz="1300" spc="-90" dirty="0">
                <a:latin typeface="Trebuchet MS"/>
                <a:cs typeface="Trebuchet MS"/>
              </a:rPr>
              <a:t> </a:t>
            </a:r>
            <a:r>
              <a:rPr sz="1300" spc="-120" dirty="0">
                <a:latin typeface="Trebuchet MS"/>
                <a:cs typeface="Trebuchet MS"/>
              </a:rPr>
              <a:t>Partition:</a:t>
            </a:r>
            <a:endParaRPr sz="1300" dirty="0">
              <a:latin typeface="Trebuchet MS"/>
              <a:cs typeface="Trebuchet MS"/>
            </a:endParaRPr>
          </a:p>
          <a:p>
            <a:pPr marL="12700" marR="3188970">
              <a:lnSpc>
                <a:spcPts val="1010"/>
              </a:lnSpc>
              <a:spcBef>
                <a:spcPts val="625"/>
              </a:spcBef>
            </a:pPr>
            <a:r>
              <a:rPr sz="900" spc="10" dirty="0">
                <a:latin typeface="Arial MT"/>
                <a:cs typeface="Arial MT"/>
              </a:rPr>
              <a:t>utilizzato per testare </a:t>
            </a:r>
            <a:r>
              <a:rPr sz="900" spc="5" dirty="0">
                <a:latin typeface="Arial MT"/>
                <a:cs typeface="Arial MT"/>
              </a:rPr>
              <a:t>i </a:t>
            </a:r>
            <a:r>
              <a:rPr sz="900" spc="15" dirty="0">
                <a:latin typeface="Arial MT"/>
                <a:cs typeface="Arial MT"/>
              </a:rPr>
              <a:t>form </a:t>
            </a:r>
            <a:r>
              <a:rPr sz="900" spc="10" dirty="0">
                <a:latin typeface="Arial MT"/>
                <a:cs typeface="Arial MT"/>
              </a:rPr>
              <a:t>di inserimento dati inerenti ai </a:t>
            </a:r>
            <a:r>
              <a:rPr sz="900" spc="15" dirty="0">
                <a:latin typeface="Arial MT"/>
                <a:cs typeface="Arial MT"/>
              </a:rPr>
              <a:t>cambiamenti </a:t>
            </a:r>
            <a:r>
              <a:rPr sz="900" spc="20" dirty="0">
                <a:latin typeface="Arial MT"/>
                <a:cs typeface="Arial MT"/>
              </a:rPr>
              <a:t> </a:t>
            </a:r>
            <a:r>
              <a:rPr sz="900" spc="10" dirty="0">
                <a:latin typeface="Arial MT"/>
                <a:cs typeface="Arial MT"/>
              </a:rPr>
              <a:t>apportati, eseguito </a:t>
            </a:r>
            <a:r>
              <a:rPr sz="900" spc="15" dirty="0">
                <a:latin typeface="Arial MT"/>
                <a:cs typeface="Arial MT"/>
              </a:rPr>
              <a:t>sulle </a:t>
            </a:r>
            <a:r>
              <a:rPr sz="900" spc="10" dirty="0">
                <a:latin typeface="Arial MT"/>
                <a:cs typeface="Arial MT"/>
              </a:rPr>
              <a:t>possibili </a:t>
            </a:r>
            <a:r>
              <a:rPr sz="900" spc="15" dirty="0">
                <a:latin typeface="Arial MT"/>
                <a:cs typeface="Arial MT"/>
              </a:rPr>
              <a:t>combinazioni </a:t>
            </a:r>
            <a:r>
              <a:rPr sz="900" spc="10" dirty="0">
                <a:latin typeface="Arial MT"/>
                <a:cs typeface="Arial MT"/>
              </a:rPr>
              <a:t>di valori </a:t>
            </a:r>
            <a:r>
              <a:rPr sz="900" spc="20" dirty="0">
                <a:latin typeface="Arial MT"/>
                <a:cs typeface="Arial MT"/>
              </a:rPr>
              <a:t>che </a:t>
            </a:r>
            <a:r>
              <a:rPr sz="900" spc="15" dirty="0">
                <a:latin typeface="Arial MT"/>
                <a:cs typeface="Arial MT"/>
              </a:rPr>
              <a:t>può </a:t>
            </a:r>
            <a:r>
              <a:rPr sz="900" spc="10" dirty="0">
                <a:latin typeface="Arial MT"/>
                <a:cs typeface="Arial MT"/>
              </a:rPr>
              <a:t>inserire </a:t>
            </a:r>
            <a:r>
              <a:rPr sz="900" spc="-235" dirty="0">
                <a:latin typeface="Arial MT"/>
                <a:cs typeface="Arial MT"/>
              </a:rPr>
              <a:t> </a:t>
            </a:r>
            <a:r>
              <a:rPr sz="900" spc="10" dirty="0">
                <a:latin typeface="Arial MT"/>
                <a:cs typeface="Arial MT"/>
              </a:rPr>
              <a:t>l’utente.</a:t>
            </a:r>
            <a:r>
              <a:rPr sz="900" dirty="0">
                <a:latin typeface="Arial MT"/>
                <a:cs typeface="Arial MT"/>
              </a:rPr>
              <a:t> </a:t>
            </a:r>
            <a:r>
              <a:rPr sz="900" spc="10" dirty="0">
                <a:latin typeface="Arial MT"/>
                <a:cs typeface="Arial MT"/>
              </a:rPr>
              <a:t>I</a:t>
            </a:r>
            <a:r>
              <a:rPr sz="900" spc="5" dirty="0">
                <a:latin typeface="Arial MT"/>
                <a:cs typeface="Arial MT"/>
              </a:rPr>
              <a:t> </a:t>
            </a:r>
            <a:r>
              <a:rPr sz="900" spc="15" dirty="0">
                <a:latin typeface="Arial MT"/>
                <a:cs typeface="Arial MT"/>
              </a:rPr>
              <a:t>form</a:t>
            </a:r>
            <a:r>
              <a:rPr sz="900" spc="5" dirty="0">
                <a:latin typeface="Arial MT"/>
                <a:cs typeface="Arial MT"/>
              </a:rPr>
              <a:t> </a:t>
            </a:r>
            <a:r>
              <a:rPr sz="900" spc="10" dirty="0">
                <a:latin typeface="Arial MT"/>
                <a:cs typeface="Arial MT"/>
              </a:rPr>
              <a:t>testati</a:t>
            </a:r>
            <a:r>
              <a:rPr sz="900" dirty="0">
                <a:latin typeface="Arial MT"/>
                <a:cs typeface="Arial MT"/>
              </a:rPr>
              <a:t> </a:t>
            </a:r>
            <a:r>
              <a:rPr sz="900" spc="10" dirty="0">
                <a:latin typeface="Arial MT"/>
                <a:cs typeface="Arial MT"/>
              </a:rPr>
              <a:t>fanno</a:t>
            </a:r>
            <a:r>
              <a:rPr sz="900" spc="5" dirty="0">
                <a:latin typeface="Arial MT"/>
                <a:cs typeface="Arial MT"/>
              </a:rPr>
              <a:t> </a:t>
            </a:r>
            <a:r>
              <a:rPr sz="900" spc="15" dirty="0">
                <a:latin typeface="Arial MT"/>
                <a:cs typeface="Arial MT"/>
              </a:rPr>
              <a:t>riferimento</a:t>
            </a:r>
            <a:r>
              <a:rPr sz="900" spc="5" dirty="0">
                <a:latin typeface="Arial MT"/>
                <a:cs typeface="Arial MT"/>
              </a:rPr>
              <a:t> </a:t>
            </a:r>
            <a:r>
              <a:rPr sz="900" spc="10" dirty="0">
                <a:latin typeface="Arial MT"/>
                <a:cs typeface="Arial MT"/>
              </a:rPr>
              <a:t>alle</a:t>
            </a:r>
            <a:r>
              <a:rPr sz="900" spc="5" dirty="0">
                <a:latin typeface="Arial MT"/>
                <a:cs typeface="Arial MT"/>
              </a:rPr>
              <a:t> </a:t>
            </a:r>
            <a:r>
              <a:rPr sz="900" spc="10" dirty="0">
                <a:latin typeface="Arial MT"/>
                <a:cs typeface="Arial MT"/>
              </a:rPr>
              <a:t>funzionalità</a:t>
            </a:r>
            <a:r>
              <a:rPr sz="900" dirty="0">
                <a:latin typeface="Arial MT"/>
                <a:cs typeface="Arial MT"/>
              </a:rPr>
              <a:t> </a:t>
            </a:r>
            <a:r>
              <a:rPr sz="900" spc="10" dirty="0">
                <a:latin typeface="Arial MT"/>
                <a:cs typeface="Arial MT"/>
              </a:rPr>
              <a:t>elencate.</a:t>
            </a:r>
            <a:endParaRPr sz="9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10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850" dirty="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900" spc="15" dirty="0">
                <a:latin typeface="Arial MT"/>
                <a:cs typeface="Arial MT"/>
              </a:rPr>
              <a:t>Per</a:t>
            </a:r>
            <a:r>
              <a:rPr sz="900" spc="-15" dirty="0">
                <a:latin typeface="Arial MT"/>
                <a:cs typeface="Arial MT"/>
              </a:rPr>
              <a:t> </a:t>
            </a:r>
            <a:r>
              <a:rPr sz="900" spc="10" dirty="0">
                <a:latin typeface="Arial MT"/>
                <a:cs typeface="Arial MT"/>
              </a:rPr>
              <a:t>ogni</a:t>
            </a:r>
            <a:r>
              <a:rPr sz="900" spc="-10" dirty="0">
                <a:latin typeface="Arial MT"/>
                <a:cs typeface="Arial MT"/>
              </a:rPr>
              <a:t> </a:t>
            </a:r>
            <a:r>
              <a:rPr sz="900" spc="10" dirty="0">
                <a:latin typeface="Arial MT"/>
                <a:cs typeface="Arial MT"/>
              </a:rPr>
              <a:t>funzionalità</a:t>
            </a:r>
            <a:r>
              <a:rPr sz="900" spc="-10" dirty="0">
                <a:latin typeface="Arial MT"/>
                <a:cs typeface="Arial MT"/>
              </a:rPr>
              <a:t> </a:t>
            </a:r>
            <a:r>
              <a:rPr sz="900" spc="10" dirty="0">
                <a:latin typeface="Arial MT"/>
                <a:cs typeface="Arial MT"/>
              </a:rPr>
              <a:t>testata:</a:t>
            </a:r>
            <a:endParaRPr sz="900" dirty="0">
              <a:latin typeface="Arial MT"/>
              <a:cs typeface="Arial MT"/>
            </a:endParaRPr>
          </a:p>
          <a:p>
            <a:pPr marL="245745" indent="-156210">
              <a:lnSpc>
                <a:spcPct val="100000"/>
              </a:lnSpc>
              <a:spcBef>
                <a:spcPts val="535"/>
              </a:spcBef>
              <a:buSzPct val="88888"/>
              <a:buFont typeface="Lucida Sans Unicode"/>
              <a:buChar char="▪"/>
              <a:tabLst>
                <a:tab pos="246379" algn="l"/>
              </a:tabLst>
            </a:pPr>
            <a:r>
              <a:rPr sz="900" spc="10" dirty="0">
                <a:latin typeface="Arial MT"/>
                <a:cs typeface="Arial MT"/>
              </a:rPr>
              <a:t>Definizione</a:t>
            </a:r>
            <a:r>
              <a:rPr sz="900" dirty="0">
                <a:latin typeface="Arial MT"/>
                <a:cs typeface="Arial MT"/>
              </a:rPr>
              <a:t> </a:t>
            </a:r>
            <a:r>
              <a:rPr sz="900" spc="10" dirty="0">
                <a:latin typeface="Arial MT"/>
                <a:cs typeface="Arial MT"/>
              </a:rPr>
              <a:t>dei</a:t>
            </a:r>
            <a:r>
              <a:rPr sz="900" dirty="0">
                <a:latin typeface="Arial MT"/>
                <a:cs typeface="Arial MT"/>
              </a:rPr>
              <a:t> </a:t>
            </a:r>
            <a:r>
              <a:rPr sz="900" spc="10" dirty="0">
                <a:latin typeface="Arial MT"/>
                <a:cs typeface="Arial MT"/>
              </a:rPr>
              <a:t>parametri</a:t>
            </a:r>
            <a:r>
              <a:rPr sz="900" spc="5" dirty="0">
                <a:latin typeface="Arial MT"/>
                <a:cs typeface="Arial MT"/>
              </a:rPr>
              <a:t> </a:t>
            </a:r>
            <a:r>
              <a:rPr sz="900" spc="10" dirty="0">
                <a:latin typeface="Arial MT"/>
                <a:cs typeface="Arial MT"/>
              </a:rPr>
              <a:t>della</a:t>
            </a:r>
            <a:r>
              <a:rPr sz="900" dirty="0">
                <a:latin typeface="Arial MT"/>
                <a:cs typeface="Arial MT"/>
              </a:rPr>
              <a:t> </a:t>
            </a:r>
            <a:r>
              <a:rPr sz="900" spc="10" dirty="0">
                <a:latin typeface="Arial MT"/>
                <a:cs typeface="Arial MT"/>
              </a:rPr>
              <a:t>funzionalità</a:t>
            </a:r>
            <a:endParaRPr sz="900" dirty="0">
              <a:latin typeface="Arial MT"/>
              <a:cs typeface="Arial MT"/>
            </a:endParaRPr>
          </a:p>
          <a:p>
            <a:pPr marL="245745" indent="-156210">
              <a:lnSpc>
                <a:spcPct val="100000"/>
              </a:lnSpc>
              <a:spcBef>
                <a:spcPts val="530"/>
              </a:spcBef>
              <a:buSzPct val="88888"/>
              <a:buFont typeface="Lucida Sans Unicode"/>
              <a:buChar char="▪"/>
              <a:tabLst>
                <a:tab pos="246379" algn="l"/>
              </a:tabLst>
            </a:pPr>
            <a:r>
              <a:rPr sz="900" spc="10" dirty="0">
                <a:latin typeface="Arial MT"/>
                <a:cs typeface="Arial MT"/>
              </a:rPr>
              <a:t>Definizione</a:t>
            </a:r>
            <a:r>
              <a:rPr sz="900" spc="5" dirty="0">
                <a:latin typeface="Arial MT"/>
                <a:cs typeface="Arial MT"/>
              </a:rPr>
              <a:t> </a:t>
            </a:r>
            <a:r>
              <a:rPr sz="900" spc="10" dirty="0">
                <a:latin typeface="Arial MT"/>
                <a:cs typeface="Arial MT"/>
              </a:rPr>
              <a:t>delle </a:t>
            </a:r>
            <a:r>
              <a:rPr sz="900" spc="15" dirty="0">
                <a:latin typeface="Arial MT"/>
                <a:cs typeface="Arial MT"/>
              </a:rPr>
              <a:t>categorie</a:t>
            </a:r>
            <a:r>
              <a:rPr sz="900" spc="5" dirty="0">
                <a:latin typeface="Arial MT"/>
                <a:cs typeface="Arial MT"/>
              </a:rPr>
              <a:t> </a:t>
            </a:r>
            <a:r>
              <a:rPr sz="900" spc="10" dirty="0">
                <a:latin typeface="Arial MT"/>
                <a:cs typeface="Arial MT"/>
              </a:rPr>
              <a:t>per ogni parametro</a:t>
            </a:r>
            <a:endParaRPr sz="900" dirty="0">
              <a:latin typeface="Arial MT"/>
              <a:cs typeface="Arial MT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FD77CAF8-ADB3-AD85-9A11-38F09B5BF2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5239" y="1541991"/>
            <a:ext cx="3836776" cy="1328282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081E2405-2E06-F438-3B95-FAAB4B2087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6660" y="3237647"/>
            <a:ext cx="4037889" cy="1462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8963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34"/>
          <p:cNvSpPr txBox="1">
            <a:spLocks noGrp="1"/>
          </p:cNvSpPr>
          <p:nvPr>
            <p:ph type="subTitle" idx="1"/>
          </p:nvPr>
        </p:nvSpPr>
        <p:spPr>
          <a:xfrm>
            <a:off x="1329450" y="279248"/>
            <a:ext cx="6485100" cy="6363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Testing di sistema </a:t>
            </a:r>
            <a:endParaRPr dirty="0"/>
          </a:p>
        </p:txBody>
      </p:sp>
      <p:sp>
        <p:nvSpPr>
          <p:cNvPr id="7" name="object 10">
            <a:extLst>
              <a:ext uri="{FF2B5EF4-FFF2-40B4-BE49-F238E27FC236}">
                <a16:creationId xmlns:a16="http://schemas.microsoft.com/office/drawing/2014/main" id="{B6FA6D64-6115-9804-BA6A-A5441D92CB60}"/>
              </a:ext>
            </a:extLst>
          </p:cNvPr>
          <p:cNvSpPr txBox="1"/>
          <p:nvPr/>
        </p:nvSpPr>
        <p:spPr>
          <a:xfrm>
            <a:off x="929091" y="3570065"/>
            <a:ext cx="1995170" cy="43601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5" dirty="0">
                <a:latin typeface="Arial MT"/>
                <a:cs typeface="Arial MT"/>
              </a:rPr>
              <a:t>Funzionalità</a:t>
            </a:r>
            <a:r>
              <a:rPr sz="1000" spc="-50" dirty="0">
                <a:latin typeface="Arial MT"/>
                <a:cs typeface="Arial MT"/>
              </a:rPr>
              <a:t> </a:t>
            </a:r>
            <a:r>
              <a:rPr sz="1000" spc="-5" dirty="0">
                <a:latin typeface="Arial MT"/>
                <a:cs typeface="Arial MT"/>
              </a:rPr>
              <a:t>testate:</a:t>
            </a:r>
            <a:endParaRPr sz="1000" dirty="0">
              <a:latin typeface="Arial MT"/>
              <a:cs typeface="Arial MT"/>
            </a:endParaRPr>
          </a:p>
          <a:p>
            <a:pPr marL="241300" indent="-197485">
              <a:lnSpc>
                <a:spcPct val="100000"/>
              </a:lnSpc>
              <a:spcBef>
                <a:spcPts val="880"/>
              </a:spcBef>
              <a:buFont typeface="Lucida Sans Unicode"/>
              <a:buChar char="▪"/>
              <a:tabLst>
                <a:tab pos="240665" algn="l"/>
                <a:tab pos="241300" algn="l"/>
              </a:tabLst>
            </a:pPr>
            <a:r>
              <a:rPr lang="it-IT" sz="1000" spc="-5" dirty="0">
                <a:latin typeface="Arial MT"/>
                <a:cs typeface="Arial MT"/>
              </a:rPr>
              <a:t>Aggiunta ristorante </a:t>
            </a:r>
            <a:endParaRPr sz="1000" dirty="0">
              <a:latin typeface="Arial MT"/>
              <a:cs typeface="Arial MT"/>
            </a:endParaRPr>
          </a:p>
        </p:txBody>
      </p:sp>
      <p:sp>
        <p:nvSpPr>
          <p:cNvPr id="8" name="object 11">
            <a:extLst>
              <a:ext uri="{FF2B5EF4-FFF2-40B4-BE49-F238E27FC236}">
                <a16:creationId xmlns:a16="http://schemas.microsoft.com/office/drawing/2014/main" id="{2B6A4AE2-2410-8C00-6127-1C0511604284}"/>
              </a:ext>
            </a:extLst>
          </p:cNvPr>
          <p:cNvSpPr txBox="1"/>
          <p:nvPr/>
        </p:nvSpPr>
        <p:spPr>
          <a:xfrm>
            <a:off x="1009226" y="1174617"/>
            <a:ext cx="6805323" cy="23416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3721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 MT"/>
                <a:cs typeface="Arial MT"/>
              </a:rPr>
              <a:t>Il</a:t>
            </a:r>
            <a:r>
              <a:rPr sz="1200" spc="-1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testing</a:t>
            </a:r>
            <a:r>
              <a:rPr sz="1200" spc="-1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di</a:t>
            </a:r>
            <a:r>
              <a:rPr sz="1200" spc="-1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sistema</a:t>
            </a:r>
            <a:r>
              <a:rPr sz="1200" spc="-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è</a:t>
            </a:r>
            <a:r>
              <a:rPr sz="1200" spc="-1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servito</a:t>
            </a:r>
            <a:r>
              <a:rPr sz="1200" spc="-1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per evidenziare</a:t>
            </a:r>
            <a:r>
              <a:rPr sz="1200" spc="-1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eventuali</a:t>
            </a:r>
            <a:r>
              <a:rPr sz="1200" spc="-1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errori</a:t>
            </a:r>
            <a:r>
              <a:rPr sz="1200" spc="-1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che</a:t>
            </a:r>
            <a:r>
              <a:rPr sz="1200" spc="-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si</a:t>
            </a:r>
            <a:r>
              <a:rPr sz="1200" spc="-1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sono</a:t>
            </a:r>
            <a:r>
              <a:rPr sz="1200" spc="-1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verificati</a:t>
            </a:r>
            <a:r>
              <a:rPr sz="1200" spc="-5" dirty="0">
                <a:latin typeface="Arial MT"/>
                <a:cs typeface="Arial MT"/>
              </a:rPr>
              <a:t> durante</a:t>
            </a:r>
            <a:r>
              <a:rPr sz="1200" spc="-1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i</a:t>
            </a:r>
            <a:r>
              <a:rPr sz="1200" spc="-1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test.</a:t>
            </a:r>
            <a:endParaRPr sz="12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1300" dirty="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055"/>
              </a:spcBef>
            </a:pPr>
            <a:r>
              <a:rPr sz="1300" spc="-120" dirty="0">
                <a:latin typeface="Trebuchet MS"/>
                <a:cs typeface="Trebuchet MS"/>
              </a:rPr>
              <a:t>Approccio</a:t>
            </a:r>
            <a:r>
              <a:rPr sz="1300" spc="-95" dirty="0">
                <a:latin typeface="Trebuchet MS"/>
                <a:cs typeface="Trebuchet MS"/>
              </a:rPr>
              <a:t> </a:t>
            </a:r>
            <a:r>
              <a:rPr sz="1300" spc="-120" dirty="0">
                <a:latin typeface="Trebuchet MS"/>
                <a:cs typeface="Trebuchet MS"/>
              </a:rPr>
              <a:t>utilizzato</a:t>
            </a:r>
            <a:r>
              <a:rPr sz="1300" spc="-90" dirty="0">
                <a:latin typeface="Trebuchet MS"/>
                <a:cs typeface="Trebuchet MS"/>
              </a:rPr>
              <a:t> </a:t>
            </a:r>
            <a:r>
              <a:rPr sz="1300" spc="-60" dirty="0">
                <a:latin typeface="Trebuchet MS"/>
                <a:cs typeface="Trebuchet MS"/>
              </a:rPr>
              <a:t>-</a:t>
            </a:r>
            <a:r>
              <a:rPr sz="1300" spc="-90" dirty="0">
                <a:latin typeface="Trebuchet MS"/>
                <a:cs typeface="Trebuchet MS"/>
              </a:rPr>
              <a:t> </a:t>
            </a:r>
            <a:r>
              <a:rPr sz="1300" spc="-120" dirty="0">
                <a:latin typeface="Trebuchet MS"/>
                <a:cs typeface="Trebuchet MS"/>
              </a:rPr>
              <a:t>Category</a:t>
            </a:r>
            <a:r>
              <a:rPr sz="1300" spc="-90" dirty="0">
                <a:latin typeface="Trebuchet MS"/>
                <a:cs typeface="Trebuchet MS"/>
              </a:rPr>
              <a:t> </a:t>
            </a:r>
            <a:r>
              <a:rPr sz="1300" spc="-120" dirty="0">
                <a:latin typeface="Trebuchet MS"/>
                <a:cs typeface="Trebuchet MS"/>
              </a:rPr>
              <a:t>Partition:</a:t>
            </a:r>
            <a:endParaRPr sz="1300" dirty="0">
              <a:latin typeface="Trebuchet MS"/>
              <a:cs typeface="Trebuchet MS"/>
            </a:endParaRPr>
          </a:p>
          <a:p>
            <a:pPr marL="12700" marR="3188970">
              <a:lnSpc>
                <a:spcPts val="1010"/>
              </a:lnSpc>
              <a:spcBef>
                <a:spcPts val="625"/>
              </a:spcBef>
            </a:pPr>
            <a:r>
              <a:rPr sz="900" spc="10" dirty="0">
                <a:latin typeface="Arial MT"/>
                <a:cs typeface="Arial MT"/>
              </a:rPr>
              <a:t>utilizzato per testare </a:t>
            </a:r>
            <a:r>
              <a:rPr sz="900" spc="5" dirty="0">
                <a:latin typeface="Arial MT"/>
                <a:cs typeface="Arial MT"/>
              </a:rPr>
              <a:t>i </a:t>
            </a:r>
            <a:r>
              <a:rPr sz="900" spc="15" dirty="0">
                <a:latin typeface="Arial MT"/>
                <a:cs typeface="Arial MT"/>
              </a:rPr>
              <a:t>form </a:t>
            </a:r>
            <a:r>
              <a:rPr sz="900" spc="10" dirty="0">
                <a:latin typeface="Arial MT"/>
                <a:cs typeface="Arial MT"/>
              </a:rPr>
              <a:t>di inserimento dati inerenti ai </a:t>
            </a:r>
            <a:r>
              <a:rPr sz="900" spc="15" dirty="0">
                <a:latin typeface="Arial MT"/>
                <a:cs typeface="Arial MT"/>
              </a:rPr>
              <a:t>cambiamenti </a:t>
            </a:r>
            <a:r>
              <a:rPr sz="900" spc="20" dirty="0">
                <a:latin typeface="Arial MT"/>
                <a:cs typeface="Arial MT"/>
              </a:rPr>
              <a:t> </a:t>
            </a:r>
            <a:r>
              <a:rPr sz="900" spc="10" dirty="0">
                <a:latin typeface="Arial MT"/>
                <a:cs typeface="Arial MT"/>
              </a:rPr>
              <a:t>apportati, eseguito </a:t>
            </a:r>
            <a:r>
              <a:rPr sz="900" spc="15" dirty="0">
                <a:latin typeface="Arial MT"/>
                <a:cs typeface="Arial MT"/>
              </a:rPr>
              <a:t>sulle </a:t>
            </a:r>
            <a:r>
              <a:rPr sz="900" spc="10" dirty="0">
                <a:latin typeface="Arial MT"/>
                <a:cs typeface="Arial MT"/>
              </a:rPr>
              <a:t>possibili </a:t>
            </a:r>
            <a:r>
              <a:rPr sz="900" spc="15" dirty="0">
                <a:latin typeface="Arial MT"/>
                <a:cs typeface="Arial MT"/>
              </a:rPr>
              <a:t>combinazioni </a:t>
            </a:r>
            <a:r>
              <a:rPr sz="900" spc="10" dirty="0">
                <a:latin typeface="Arial MT"/>
                <a:cs typeface="Arial MT"/>
              </a:rPr>
              <a:t>di valori </a:t>
            </a:r>
            <a:r>
              <a:rPr sz="900" spc="20" dirty="0">
                <a:latin typeface="Arial MT"/>
                <a:cs typeface="Arial MT"/>
              </a:rPr>
              <a:t>che </a:t>
            </a:r>
            <a:r>
              <a:rPr sz="900" spc="15" dirty="0">
                <a:latin typeface="Arial MT"/>
                <a:cs typeface="Arial MT"/>
              </a:rPr>
              <a:t>può </a:t>
            </a:r>
            <a:r>
              <a:rPr sz="900" spc="10" dirty="0">
                <a:latin typeface="Arial MT"/>
                <a:cs typeface="Arial MT"/>
              </a:rPr>
              <a:t>inserire </a:t>
            </a:r>
            <a:r>
              <a:rPr sz="900" spc="-235" dirty="0">
                <a:latin typeface="Arial MT"/>
                <a:cs typeface="Arial MT"/>
              </a:rPr>
              <a:t> </a:t>
            </a:r>
            <a:r>
              <a:rPr sz="900" spc="10" dirty="0">
                <a:latin typeface="Arial MT"/>
                <a:cs typeface="Arial MT"/>
              </a:rPr>
              <a:t>l’utente.</a:t>
            </a:r>
            <a:r>
              <a:rPr sz="900" dirty="0">
                <a:latin typeface="Arial MT"/>
                <a:cs typeface="Arial MT"/>
              </a:rPr>
              <a:t> </a:t>
            </a:r>
            <a:r>
              <a:rPr sz="900" spc="10" dirty="0">
                <a:latin typeface="Arial MT"/>
                <a:cs typeface="Arial MT"/>
              </a:rPr>
              <a:t>I</a:t>
            </a:r>
            <a:r>
              <a:rPr sz="900" spc="5" dirty="0">
                <a:latin typeface="Arial MT"/>
                <a:cs typeface="Arial MT"/>
              </a:rPr>
              <a:t> </a:t>
            </a:r>
            <a:r>
              <a:rPr sz="900" spc="15" dirty="0">
                <a:latin typeface="Arial MT"/>
                <a:cs typeface="Arial MT"/>
              </a:rPr>
              <a:t>form</a:t>
            </a:r>
            <a:r>
              <a:rPr sz="900" spc="5" dirty="0">
                <a:latin typeface="Arial MT"/>
                <a:cs typeface="Arial MT"/>
              </a:rPr>
              <a:t> </a:t>
            </a:r>
            <a:r>
              <a:rPr sz="900" spc="10" dirty="0">
                <a:latin typeface="Arial MT"/>
                <a:cs typeface="Arial MT"/>
              </a:rPr>
              <a:t>testati</a:t>
            </a:r>
            <a:r>
              <a:rPr sz="900" dirty="0">
                <a:latin typeface="Arial MT"/>
                <a:cs typeface="Arial MT"/>
              </a:rPr>
              <a:t> </a:t>
            </a:r>
            <a:r>
              <a:rPr sz="900" spc="10" dirty="0">
                <a:latin typeface="Arial MT"/>
                <a:cs typeface="Arial MT"/>
              </a:rPr>
              <a:t>fanno</a:t>
            </a:r>
            <a:r>
              <a:rPr sz="900" spc="5" dirty="0">
                <a:latin typeface="Arial MT"/>
                <a:cs typeface="Arial MT"/>
              </a:rPr>
              <a:t> </a:t>
            </a:r>
            <a:r>
              <a:rPr sz="900" spc="15" dirty="0">
                <a:latin typeface="Arial MT"/>
                <a:cs typeface="Arial MT"/>
              </a:rPr>
              <a:t>riferimento</a:t>
            </a:r>
            <a:r>
              <a:rPr sz="900" spc="5" dirty="0">
                <a:latin typeface="Arial MT"/>
                <a:cs typeface="Arial MT"/>
              </a:rPr>
              <a:t> </a:t>
            </a:r>
            <a:r>
              <a:rPr sz="900" spc="10" dirty="0">
                <a:latin typeface="Arial MT"/>
                <a:cs typeface="Arial MT"/>
              </a:rPr>
              <a:t>alle</a:t>
            </a:r>
            <a:r>
              <a:rPr sz="900" spc="5" dirty="0">
                <a:latin typeface="Arial MT"/>
                <a:cs typeface="Arial MT"/>
              </a:rPr>
              <a:t> </a:t>
            </a:r>
            <a:r>
              <a:rPr sz="900" spc="10" dirty="0">
                <a:latin typeface="Arial MT"/>
                <a:cs typeface="Arial MT"/>
              </a:rPr>
              <a:t>funzionalità</a:t>
            </a:r>
            <a:r>
              <a:rPr sz="900" dirty="0">
                <a:latin typeface="Arial MT"/>
                <a:cs typeface="Arial MT"/>
              </a:rPr>
              <a:t> </a:t>
            </a:r>
            <a:r>
              <a:rPr sz="900" spc="10" dirty="0">
                <a:latin typeface="Arial MT"/>
                <a:cs typeface="Arial MT"/>
              </a:rPr>
              <a:t>elencate.</a:t>
            </a:r>
            <a:endParaRPr sz="9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10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850" dirty="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900" spc="15" dirty="0">
                <a:latin typeface="Arial MT"/>
                <a:cs typeface="Arial MT"/>
              </a:rPr>
              <a:t>Per</a:t>
            </a:r>
            <a:r>
              <a:rPr sz="900" spc="-15" dirty="0">
                <a:latin typeface="Arial MT"/>
                <a:cs typeface="Arial MT"/>
              </a:rPr>
              <a:t> </a:t>
            </a:r>
            <a:r>
              <a:rPr sz="900" spc="10" dirty="0">
                <a:latin typeface="Arial MT"/>
                <a:cs typeface="Arial MT"/>
              </a:rPr>
              <a:t>ogni</a:t>
            </a:r>
            <a:r>
              <a:rPr sz="900" spc="-10" dirty="0">
                <a:latin typeface="Arial MT"/>
                <a:cs typeface="Arial MT"/>
              </a:rPr>
              <a:t> </a:t>
            </a:r>
            <a:r>
              <a:rPr sz="900" spc="10" dirty="0">
                <a:latin typeface="Arial MT"/>
                <a:cs typeface="Arial MT"/>
              </a:rPr>
              <a:t>funzionalità</a:t>
            </a:r>
            <a:r>
              <a:rPr sz="900" spc="-10" dirty="0">
                <a:latin typeface="Arial MT"/>
                <a:cs typeface="Arial MT"/>
              </a:rPr>
              <a:t> </a:t>
            </a:r>
            <a:r>
              <a:rPr sz="900" spc="10" dirty="0">
                <a:latin typeface="Arial MT"/>
                <a:cs typeface="Arial MT"/>
              </a:rPr>
              <a:t>testata:</a:t>
            </a:r>
            <a:endParaRPr sz="900" dirty="0">
              <a:latin typeface="Arial MT"/>
              <a:cs typeface="Arial MT"/>
            </a:endParaRPr>
          </a:p>
          <a:p>
            <a:pPr marL="245745" indent="-156210">
              <a:lnSpc>
                <a:spcPct val="100000"/>
              </a:lnSpc>
              <a:spcBef>
                <a:spcPts val="535"/>
              </a:spcBef>
              <a:buSzPct val="88888"/>
              <a:buFont typeface="Lucida Sans Unicode"/>
              <a:buChar char="▪"/>
              <a:tabLst>
                <a:tab pos="246379" algn="l"/>
              </a:tabLst>
            </a:pPr>
            <a:r>
              <a:rPr sz="900" spc="10" dirty="0">
                <a:latin typeface="Arial MT"/>
                <a:cs typeface="Arial MT"/>
              </a:rPr>
              <a:t>Definizione</a:t>
            </a:r>
            <a:r>
              <a:rPr sz="900" dirty="0">
                <a:latin typeface="Arial MT"/>
                <a:cs typeface="Arial MT"/>
              </a:rPr>
              <a:t> </a:t>
            </a:r>
            <a:r>
              <a:rPr sz="900" spc="10" dirty="0">
                <a:latin typeface="Arial MT"/>
                <a:cs typeface="Arial MT"/>
              </a:rPr>
              <a:t>dei</a:t>
            </a:r>
            <a:r>
              <a:rPr sz="900" dirty="0">
                <a:latin typeface="Arial MT"/>
                <a:cs typeface="Arial MT"/>
              </a:rPr>
              <a:t> </a:t>
            </a:r>
            <a:r>
              <a:rPr sz="900" spc="10" dirty="0">
                <a:latin typeface="Arial MT"/>
                <a:cs typeface="Arial MT"/>
              </a:rPr>
              <a:t>parametri</a:t>
            </a:r>
            <a:r>
              <a:rPr sz="900" spc="5" dirty="0">
                <a:latin typeface="Arial MT"/>
                <a:cs typeface="Arial MT"/>
              </a:rPr>
              <a:t> </a:t>
            </a:r>
            <a:r>
              <a:rPr sz="900" spc="10" dirty="0">
                <a:latin typeface="Arial MT"/>
                <a:cs typeface="Arial MT"/>
              </a:rPr>
              <a:t>della</a:t>
            </a:r>
            <a:r>
              <a:rPr sz="900" dirty="0">
                <a:latin typeface="Arial MT"/>
                <a:cs typeface="Arial MT"/>
              </a:rPr>
              <a:t> </a:t>
            </a:r>
            <a:r>
              <a:rPr sz="900" spc="10" dirty="0">
                <a:latin typeface="Arial MT"/>
                <a:cs typeface="Arial MT"/>
              </a:rPr>
              <a:t>funzionalità</a:t>
            </a:r>
            <a:endParaRPr sz="900" dirty="0">
              <a:latin typeface="Arial MT"/>
              <a:cs typeface="Arial MT"/>
            </a:endParaRPr>
          </a:p>
          <a:p>
            <a:pPr marL="245745" indent="-156210">
              <a:lnSpc>
                <a:spcPct val="100000"/>
              </a:lnSpc>
              <a:spcBef>
                <a:spcPts val="530"/>
              </a:spcBef>
              <a:buSzPct val="88888"/>
              <a:buFont typeface="Lucida Sans Unicode"/>
              <a:buChar char="▪"/>
              <a:tabLst>
                <a:tab pos="246379" algn="l"/>
              </a:tabLst>
            </a:pPr>
            <a:r>
              <a:rPr sz="900" spc="10" dirty="0">
                <a:latin typeface="Arial MT"/>
                <a:cs typeface="Arial MT"/>
              </a:rPr>
              <a:t>Definizione</a:t>
            </a:r>
            <a:r>
              <a:rPr sz="900" spc="5" dirty="0">
                <a:latin typeface="Arial MT"/>
                <a:cs typeface="Arial MT"/>
              </a:rPr>
              <a:t> </a:t>
            </a:r>
            <a:r>
              <a:rPr sz="900" spc="10" dirty="0">
                <a:latin typeface="Arial MT"/>
                <a:cs typeface="Arial MT"/>
              </a:rPr>
              <a:t>delle </a:t>
            </a:r>
            <a:r>
              <a:rPr sz="900" spc="15" dirty="0">
                <a:latin typeface="Arial MT"/>
                <a:cs typeface="Arial MT"/>
              </a:rPr>
              <a:t>categorie</a:t>
            </a:r>
            <a:r>
              <a:rPr sz="900" spc="5" dirty="0">
                <a:latin typeface="Arial MT"/>
                <a:cs typeface="Arial MT"/>
              </a:rPr>
              <a:t> </a:t>
            </a:r>
            <a:r>
              <a:rPr sz="900" spc="10" dirty="0">
                <a:latin typeface="Arial MT"/>
                <a:cs typeface="Arial MT"/>
              </a:rPr>
              <a:t>per ogni parametro</a:t>
            </a:r>
            <a:endParaRPr sz="900" dirty="0">
              <a:latin typeface="Arial MT"/>
              <a:cs typeface="Arial MT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86054D88-2256-A375-465B-DD7297F9EE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8031" y="1460500"/>
            <a:ext cx="2837569" cy="3452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6055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34"/>
          <p:cNvSpPr txBox="1">
            <a:spLocks noGrp="1"/>
          </p:cNvSpPr>
          <p:nvPr>
            <p:ph type="subTitle" idx="1"/>
          </p:nvPr>
        </p:nvSpPr>
        <p:spPr>
          <a:xfrm>
            <a:off x="1329450" y="279248"/>
            <a:ext cx="6485100" cy="6363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Testing di sistema </a:t>
            </a:r>
            <a:endParaRPr dirty="0"/>
          </a:p>
        </p:txBody>
      </p:sp>
      <p:pic>
        <p:nvPicPr>
          <p:cNvPr id="4" name="Immagine 3" descr="Immagine che contiene testo&#10;&#10;Descrizione generata automaticamente">
            <a:extLst>
              <a:ext uri="{FF2B5EF4-FFF2-40B4-BE49-F238E27FC236}">
                <a16:creationId xmlns:a16="http://schemas.microsoft.com/office/drawing/2014/main" id="{03AED169-42D2-0B1D-D403-C2713D2B5B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3920" y="2011679"/>
            <a:ext cx="4195843" cy="23601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Immagine 9" descr="Immagine che contiene testo&#10;&#10;Descrizione generata automaticamente">
            <a:extLst>
              <a:ext uri="{FF2B5EF4-FFF2-40B4-BE49-F238E27FC236}">
                <a16:creationId xmlns:a16="http://schemas.microsoft.com/office/drawing/2014/main" id="{0CB385A7-F17D-5BB5-C9E2-E0F91560F0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002" y="1137920"/>
            <a:ext cx="4045938" cy="22758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213123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6" name="Google Shape;3066;p47"/>
          <p:cNvSpPr txBox="1">
            <a:spLocks noGrp="1"/>
          </p:cNvSpPr>
          <p:nvPr>
            <p:ph type="title"/>
          </p:nvPr>
        </p:nvSpPr>
        <p:spPr>
          <a:xfrm>
            <a:off x="2753562" y="575707"/>
            <a:ext cx="5670188" cy="956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Grazie dal team di WhereDoIEat!</a:t>
            </a:r>
            <a:endParaRPr sz="3600" dirty="0"/>
          </a:p>
        </p:txBody>
      </p:sp>
      <p:pic>
        <p:nvPicPr>
          <p:cNvPr id="28" name="image1.png">
            <a:extLst>
              <a:ext uri="{FF2B5EF4-FFF2-40B4-BE49-F238E27FC236}">
                <a16:creationId xmlns:a16="http://schemas.microsoft.com/office/drawing/2014/main" id="{1F9B1BAD-9559-9098-5D62-F8CF76510871}"/>
              </a:ext>
            </a:extLst>
          </p:cNvPr>
          <p:cNvPicPr/>
          <p:nvPr/>
        </p:nvPicPr>
        <p:blipFill>
          <a:blip r:embed="rId3"/>
          <a:srcRect b="5558"/>
          <a:stretch>
            <a:fillRect/>
          </a:stretch>
        </p:blipFill>
        <p:spPr>
          <a:xfrm>
            <a:off x="4980462" y="2451292"/>
            <a:ext cx="3693638" cy="2116501"/>
          </a:xfrm>
          <a:prstGeom prst="rect">
            <a:avLst/>
          </a:prstGeom>
          <a:ln/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4B7F9677-72EA-46D6-AB69-BB1EF60F3A33}"/>
              </a:ext>
            </a:extLst>
          </p:cNvPr>
          <p:cNvSpPr txBox="1"/>
          <p:nvPr/>
        </p:nvSpPr>
        <p:spPr>
          <a:xfrm rot="20211087">
            <a:off x="6900777" y="3631772"/>
            <a:ext cx="7290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>
                <a:solidFill>
                  <a:schemeClr val="bg1"/>
                </a:solidFill>
              </a:rPr>
              <a:t>2.0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p29"/>
          <p:cNvSpPr txBox="1">
            <a:spLocks noGrp="1"/>
          </p:cNvSpPr>
          <p:nvPr>
            <p:ph type="title"/>
          </p:nvPr>
        </p:nvSpPr>
        <p:spPr>
          <a:xfrm>
            <a:off x="2027980" y="2308838"/>
            <a:ext cx="5794425" cy="970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Cos’è WhereDoIEat?</a:t>
            </a:r>
            <a:endParaRPr sz="4800" dirty="0"/>
          </a:p>
        </p:txBody>
      </p:sp>
      <p:sp>
        <p:nvSpPr>
          <p:cNvPr id="918" name="Google Shape;918;p29"/>
          <p:cNvSpPr txBox="1">
            <a:spLocks noGrp="1"/>
          </p:cNvSpPr>
          <p:nvPr>
            <p:ph type="title" idx="2"/>
          </p:nvPr>
        </p:nvSpPr>
        <p:spPr>
          <a:xfrm>
            <a:off x="2235150" y="1059751"/>
            <a:ext cx="4673700" cy="1304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919" name="Google Shape;919;p29"/>
          <p:cNvSpPr txBox="1">
            <a:spLocks noGrp="1"/>
          </p:cNvSpPr>
          <p:nvPr>
            <p:ph type="subTitle" idx="1"/>
          </p:nvPr>
        </p:nvSpPr>
        <p:spPr>
          <a:xfrm>
            <a:off x="2588342" y="3223688"/>
            <a:ext cx="4673700" cy="778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Breve panoramica sul sistema esistente</a:t>
            </a:r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Google Shape;924;p30"/>
          <p:cNvSpPr txBox="1">
            <a:spLocks noGrp="1"/>
          </p:cNvSpPr>
          <p:nvPr>
            <p:ph type="title"/>
          </p:nvPr>
        </p:nvSpPr>
        <p:spPr>
          <a:xfrm>
            <a:off x="921625" y="1078538"/>
            <a:ext cx="3554700" cy="1272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WhereDoIEat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925" name="Google Shape;925;p30"/>
          <p:cNvSpPr txBox="1">
            <a:spLocks noGrp="1"/>
          </p:cNvSpPr>
          <p:nvPr>
            <p:ph type="subTitle" idx="1"/>
          </p:nvPr>
        </p:nvSpPr>
        <p:spPr>
          <a:xfrm>
            <a:off x="720000" y="2351375"/>
            <a:ext cx="3756300" cy="171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 err="1"/>
              <a:t>WhereDoIEat</a:t>
            </a:r>
            <a:r>
              <a:rPr lang="it-IT" dirty="0"/>
              <a:t> è un applicativo che nasce con l’idea di velocizzare e migliorare il processo di scelta e prenotazione di una vasta gamma di categorie di ristoranti.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Modello 3D 1" descr="Laptop - Menu di Windows">
                <a:extLst>
                  <a:ext uri="{FF2B5EF4-FFF2-40B4-BE49-F238E27FC236}">
                    <a16:creationId xmlns:a16="http://schemas.microsoft.com/office/drawing/2014/main" id="{1542DD9C-15B4-46EF-9A8F-07832B2A814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76309358"/>
                  </p:ext>
                </p:extLst>
              </p:nvPr>
            </p:nvGraphicFramePr>
            <p:xfrm>
              <a:off x="5476621" y="1018983"/>
              <a:ext cx="3148518" cy="2664308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148518" cy="2664308"/>
                    </a:xfrm>
                    <a:prstGeom prst="rect">
                      <a:avLst/>
                    </a:prstGeom>
                  </am3d:spPr>
                  <am3d:camera>
                    <am3d:pos x="0" y="0" z="7066441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427928" d="1000000"/>
                    <am3d:preTrans dx="952605" dy="-10635068" dz="3626282"/>
                    <am3d:scale>
                      <am3d:sx n="1000000" d="1000000"/>
                      <am3d:sy n="1000000" d="1000000"/>
                      <am3d:sz n="1000000" d="1000000"/>
                    </am3d:scale>
                    <am3d:rot ax="1094281" ay="57734" az="19025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406168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Modello 3D 1" descr="Laptop - Menu di Windows">
                <a:extLst>
                  <a:ext uri="{FF2B5EF4-FFF2-40B4-BE49-F238E27FC236}">
                    <a16:creationId xmlns:a16="http://schemas.microsoft.com/office/drawing/2014/main" id="{1542DD9C-15B4-46EF-9A8F-07832B2A814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476621" y="1018983"/>
                <a:ext cx="3148518" cy="2664308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Immagine 5" descr="Immagine che contiene testo, interni, screenshot&#10;&#10;Descrizione generata automaticamente">
            <a:extLst>
              <a:ext uri="{FF2B5EF4-FFF2-40B4-BE49-F238E27FC236}">
                <a16:creationId xmlns:a16="http://schemas.microsoft.com/office/drawing/2014/main" id="{D5376F6D-A3E3-41CA-BFF9-176304F79C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8852" y="1543050"/>
            <a:ext cx="2056441" cy="112656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p29"/>
          <p:cNvSpPr txBox="1">
            <a:spLocks noGrp="1"/>
          </p:cNvSpPr>
          <p:nvPr>
            <p:ph type="title"/>
          </p:nvPr>
        </p:nvSpPr>
        <p:spPr>
          <a:xfrm>
            <a:off x="2027980" y="2308838"/>
            <a:ext cx="5794425" cy="970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WhereDoIEat 1.0</a:t>
            </a:r>
            <a:endParaRPr sz="4800" dirty="0"/>
          </a:p>
        </p:txBody>
      </p:sp>
      <p:sp>
        <p:nvSpPr>
          <p:cNvPr id="918" name="Google Shape;918;p29"/>
          <p:cNvSpPr txBox="1">
            <a:spLocks noGrp="1"/>
          </p:cNvSpPr>
          <p:nvPr>
            <p:ph type="title" idx="2"/>
          </p:nvPr>
        </p:nvSpPr>
        <p:spPr>
          <a:xfrm>
            <a:off x="2235150" y="1059751"/>
            <a:ext cx="4673700" cy="1304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414838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31"/>
          <p:cNvSpPr txBox="1">
            <a:spLocks noGrp="1"/>
          </p:cNvSpPr>
          <p:nvPr>
            <p:ph type="subTitle" idx="1"/>
          </p:nvPr>
        </p:nvSpPr>
        <p:spPr>
          <a:xfrm>
            <a:off x="5906100" y="1474535"/>
            <a:ext cx="2517900" cy="42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Decomposizione </a:t>
            </a:r>
            <a:endParaRPr dirty="0"/>
          </a:p>
        </p:txBody>
      </p:sp>
      <p:sp>
        <p:nvSpPr>
          <p:cNvPr id="932" name="Google Shape;932;p31"/>
          <p:cNvSpPr txBox="1">
            <a:spLocks noGrp="1"/>
          </p:cNvSpPr>
          <p:nvPr>
            <p:ph type="subTitle" idx="2"/>
          </p:nvPr>
        </p:nvSpPr>
        <p:spPr>
          <a:xfrm>
            <a:off x="5906100" y="2124320"/>
            <a:ext cx="25179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La decomposizione è composta da tre layer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" sz="1400" dirty="0"/>
              <a:t>View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" sz="1400" dirty="0"/>
              <a:t>Control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" sz="1400" dirty="0"/>
              <a:t>Model</a:t>
            </a:r>
            <a:endParaRPr sz="1400" dirty="0"/>
          </a:p>
        </p:txBody>
      </p:sp>
      <p:sp>
        <p:nvSpPr>
          <p:cNvPr id="933" name="Google Shape;933;p31"/>
          <p:cNvSpPr txBox="1">
            <a:spLocks noGrp="1"/>
          </p:cNvSpPr>
          <p:nvPr>
            <p:ph type="subTitle" idx="3"/>
          </p:nvPr>
        </p:nvSpPr>
        <p:spPr>
          <a:xfrm>
            <a:off x="5906100" y="3604475"/>
            <a:ext cx="2517900" cy="42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DBMS</a:t>
            </a:r>
            <a:endParaRPr dirty="0"/>
          </a:p>
        </p:txBody>
      </p:sp>
      <p:sp>
        <p:nvSpPr>
          <p:cNvPr id="934" name="Google Shape;934;p31"/>
          <p:cNvSpPr txBox="1">
            <a:spLocks noGrp="1"/>
          </p:cNvSpPr>
          <p:nvPr>
            <p:ph type="subTitle" idx="4"/>
          </p:nvPr>
        </p:nvSpPr>
        <p:spPr>
          <a:xfrm>
            <a:off x="5906100" y="3929791"/>
            <a:ext cx="25179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Prossime Slide </a:t>
            </a:r>
            <a:endParaRPr dirty="0"/>
          </a:p>
        </p:txBody>
      </p:sp>
      <p:sp>
        <p:nvSpPr>
          <p:cNvPr id="935" name="Google Shape;935;p31"/>
          <p:cNvSpPr txBox="1">
            <a:spLocks noGrp="1"/>
          </p:cNvSpPr>
          <p:nvPr>
            <p:ph type="title"/>
          </p:nvPr>
        </p:nvSpPr>
        <p:spPr>
          <a:xfrm>
            <a:off x="720000" y="392000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Panoramica</a:t>
            </a:r>
            <a:endParaRPr dirty="0"/>
          </a:p>
        </p:txBody>
      </p:sp>
      <p:sp>
        <p:nvSpPr>
          <p:cNvPr id="936" name="Google Shape;936;p31"/>
          <p:cNvSpPr txBox="1">
            <a:spLocks noGrp="1"/>
          </p:cNvSpPr>
          <p:nvPr>
            <p:ph type="subTitle" idx="5"/>
          </p:nvPr>
        </p:nvSpPr>
        <p:spPr>
          <a:xfrm>
            <a:off x="1723962" y="1417686"/>
            <a:ext cx="2517900" cy="42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Attori</a:t>
            </a:r>
            <a:endParaRPr dirty="0"/>
          </a:p>
        </p:txBody>
      </p:sp>
      <p:sp>
        <p:nvSpPr>
          <p:cNvPr id="937" name="Google Shape;937;p31"/>
          <p:cNvSpPr txBox="1">
            <a:spLocks noGrp="1"/>
          </p:cNvSpPr>
          <p:nvPr>
            <p:ph type="subTitle" idx="6"/>
          </p:nvPr>
        </p:nvSpPr>
        <p:spPr>
          <a:xfrm>
            <a:off x="1661236" y="1946837"/>
            <a:ext cx="25179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Il sistema prevede due tipi di utente: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" sz="1400" dirty="0"/>
              <a:t>Ristoratore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" sz="1400" dirty="0"/>
              <a:t>Cliente</a:t>
            </a:r>
            <a:endParaRPr sz="1400" dirty="0"/>
          </a:p>
        </p:txBody>
      </p:sp>
      <p:sp>
        <p:nvSpPr>
          <p:cNvPr id="938" name="Google Shape;938;p31"/>
          <p:cNvSpPr txBox="1">
            <a:spLocks noGrp="1"/>
          </p:cNvSpPr>
          <p:nvPr>
            <p:ph type="subTitle" idx="7"/>
          </p:nvPr>
        </p:nvSpPr>
        <p:spPr>
          <a:xfrm>
            <a:off x="1716075" y="3604500"/>
            <a:ext cx="2517900" cy="42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Dati persistenti </a:t>
            </a:r>
            <a:endParaRPr dirty="0"/>
          </a:p>
        </p:txBody>
      </p:sp>
      <p:sp>
        <p:nvSpPr>
          <p:cNvPr id="939" name="Google Shape;939;p31"/>
          <p:cNvSpPr txBox="1">
            <a:spLocks noGrp="1"/>
          </p:cNvSpPr>
          <p:nvPr>
            <p:ph type="subTitle" idx="8"/>
          </p:nvPr>
        </p:nvSpPr>
        <p:spPr>
          <a:xfrm>
            <a:off x="1731282" y="3945300"/>
            <a:ext cx="25179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Prossime Slide </a:t>
            </a:r>
            <a:endParaRPr dirty="0"/>
          </a:p>
        </p:txBody>
      </p:sp>
      <p:sp>
        <p:nvSpPr>
          <p:cNvPr id="940" name="Google Shape;940;p31"/>
          <p:cNvSpPr/>
          <p:nvPr/>
        </p:nvSpPr>
        <p:spPr>
          <a:xfrm>
            <a:off x="720000" y="3743700"/>
            <a:ext cx="774300" cy="774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1" name="Google Shape;941;p31"/>
          <p:cNvSpPr/>
          <p:nvPr/>
        </p:nvSpPr>
        <p:spPr>
          <a:xfrm>
            <a:off x="647878" y="1700347"/>
            <a:ext cx="774300" cy="774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2" name="Google Shape;942;p31"/>
          <p:cNvSpPr/>
          <p:nvPr/>
        </p:nvSpPr>
        <p:spPr>
          <a:xfrm>
            <a:off x="4902138" y="3743700"/>
            <a:ext cx="774300" cy="774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3" name="Google Shape;943;p31"/>
          <p:cNvSpPr/>
          <p:nvPr/>
        </p:nvSpPr>
        <p:spPr>
          <a:xfrm>
            <a:off x="4902138" y="1700347"/>
            <a:ext cx="774300" cy="774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" name="Google Shape;13747;p66">
            <a:extLst>
              <a:ext uri="{FF2B5EF4-FFF2-40B4-BE49-F238E27FC236}">
                <a16:creationId xmlns:a16="http://schemas.microsoft.com/office/drawing/2014/main" id="{4F8F1495-45D3-4075-9BC3-55D61E532C5B}"/>
              </a:ext>
            </a:extLst>
          </p:cNvPr>
          <p:cNvGrpSpPr/>
          <p:nvPr/>
        </p:nvGrpSpPr>
        <p:grpSpPr>
          <a:xfrm>
            <a:off x="830262" y="1862105"/>
            <a:ext cx="409531" cy="410617"/>
            <a:chOff x="6679825" y="2693700"/>
            <a:chExt cx="257875" cy="258575"/>
          </a:xfrm>
          <a:solidFill>
            <a:schemeClr val="accent3">
              <a:lumMod val="50000"/>
            </a:schemeClr>
          </a:solidFill>
        </p:grpSpPr>
        <p:sp>
          <p:nvSpPr>
            <p:cNvPr id="28" name="Google Shape;13748;p66">
              <a:extLst>
                <a:ext uri="{FF2B5EF4-FFF2-40B4-BE49-F238E27FC236}">
                  <a16:creationId xmlns:a16="http://schemas.microsoft.com/office/drawing/2014/main" id="{46DB76CA-964F-41AF-8683-FE2C17EDF07E}"/>
                </a:ext>
              </a:extLst>
            </p:cNvPr>
            <p:cNvSpPr/>
            <p:nvPr/>
          </p:nvSpPr>
          <p:spPr>
            <a:xfrm>
              <a:off x="6679825" y="2693700"/>
              <a:ext cx="257875" cy="258575"/>
            </a:xfrm>
            <a:custGeom>
              <a:avLst/>
              <a:gdLst/>
              <a:ahLst/>
              <a:cxnLst/>
              <a:rect l="l" t="t" r="r" b="b"/>
              <a:pathLst>
                <a:path w="10315" h="10343" extrusionOk="0">
                  <a:moveTo>
                    <a:pt x="5102" y="670"/>
                  </a:moveTo>
                  <a:cubicBezTo>
                    <a:pt x="5604" y="670"/>
                    <a:pt x="6022" y="1088"/>
                    <a:pt x="6022" y="1562"/>
                  </a:cubicBezTo>
                  <a:cubicBezTo>
                    <a:pt x="6022" y="2063"/>
                    <a:pt x="5604" y="2481"/>
                    <a:pt x="5102" y="2481"/>
                  </a:cubicBezTo>
                  <a:cubicBezTo>
                    <a:pt x="4600" y="2481"/>
                    <a:pt x="4182" y="2063"/>
                    <a:pt x="4182" y="1562"/>
                  </a:cubicBezTo>
                  <a:cubicBezTo>
                    <a:pt x="4182" y="1088"/>
                    <a:pt x="4600" y="670"/>
                    <a:pt x="5102" y="670"/>
                  </a:cubicBezTo>
                  <a:close/>
                  <a:moveTo>
                    <a:pt x="1757" y="1896"/>
                  </a:moveTo>
                  <a:cubicBezTo>
                    <a:pt x="2063" y="1896"/>
                    <a:pt x="2342" y="2175"/>
                    <a:pt x="2342" y="2481"/>
                  </a:cubicBezTo>
                  <a:cubicBezTo>
                    <a:pt x="2342" y="2788"/>
                    <a:pt x="2063" y="3067"/>
                    <a:pt x="1757" y="3067"/>
                  </a:cubicBezTo>
                  <a:cubicBezTo>
                    <a:pt x="1422" y="3067"/>
                    <a:pt x="1143" y="2788"/>
                    <a:pt x="1143" y="2481"/>
                  </a:cubicBezTo>
                  <a:cubicBezTo>
                    <a:pt x="1143" y="2119"/>
                    <a:pt x="1422" y="1896"/>
                    <a:pt x="1757" y="1896"/>
                  </a:cubicBezTo>
                  <a:close/>
                  <a:moveTo>
                    <a:pt x="8447" y="1896"/>
                  </a:moveTo>
                  <a:cubicBezTo>
                    <a:pt x="8781" y="1896"/>
                    <a:pt x="9032" y="2175"/>
                    <a:pt x="9032" y="2481"/>
                  </a:cubicBezTo>
                  <a:cubicBezTo>
                    <a:pt x="9032" y="2788"/>
                    <a:pt x="8753" y="3067"/>
                    <a:pt x="8447" y="3067"/>
                  </a:cubicBezTo>
                  <a:cubicBezTo>
                    <a:pt x="8112" y="3067"/>
                    <a:pt x="7834" y="2788"/>
                    <a:pt x="7834" y="2481"/>
                  </a:cubicBezTo>
                  <a:cubicBezTo>
                    <a:pt x="7834" y="2119"/>
                    <a:pt x="8112" y="1896"/>
                    <a:pt x="8447" y="1896"/>
                  </a:cubicBezTo>
                  <a:close/>
                  <a:moveTo>
                    <a:pt x="1701" y="3624"/>
                  </a:moveTo>
                  <a:cubicBezTo>
                    <a:pt x="2370" y="3624"/>
                    <a:pt x="2927" y="4182"/>
                    <a:pt x="2927" y="4851"/>
                  </a:cubicBezTo>
                  <a:lnTo>
                    <a:pt x="2927" y="6412"/>
                  </a:lnTo>
                  <a:cubicBezTo>
                    <a:pt x="2955" y="6635"/>
                    <a:pt x="2816" y="6719"/>
                    <a:pt x="2649" y="6719"/>
                  </a:cubicBezTo>
                  <a:cubicBezTo>
                    <a:pt x="2481" y="6719"/>
                    <a:pt x="2342" y="6858"/>
                    <a:pt x="2342" y="7053"/>
                  </a:cubicBezTo>
                  <a:lnTo>
                    <a:pt x="2342" y="8865"/>
                  </a:lnTo>
                  <a:cubicBezTo>
                    <a:pt x="2342" y="9032"/>
                    <a:pt x="2203" y="9172"/>
                    <a:pt x="2035" y="9172"/>
                  </a:cubicBezTo>
                  <a:lnTo>
                    <a:pt x="1422" y="9172"/>
                  </a:lnTo>
                  <a:cubicBezTo>
                    <a:pt x="1255" y="9172"/>
                    <a:pt x="1116" y="9032"/>
                    <a:pt x="1116" y="8865"/>
                  </a:cubicBezTo>
                  <a:lnTo>
                    <a:pt x="1116" y="7053"/>
                  </a:lnTo>
                  <a:cubicBezTo>
                    <a:pt x="1116" y="6858"/>
                    <a:pt x="976" y="6719"/>
                    <a:pt x="809" y="6719"/>
                  </a:cubicBezTo>
                  <a:cubicBezTo>
                    <a:pt x="642" y="6719"/>
                    <a:pt x="502" y="6579"/>
                    <a:pt x="502" y="6412"/>
                  </a:cubicBezTo>
                  <a:lnTo>
                    <a:pt x="502" y="4851"/>
                  </a:lnTo>
                  <a:cubicBezTo>
                    <a:pt x="502" y="4182"/>
                    <a:pt x="1060" y="3624"/>
                    <a:pt x="1701" y="3624"/>
                  </a:cubicBezTo>
                  <a:close/>
                  <a:moveTo>
                    <a:pt x="8391" y="3624"/>
                  </a:moveTo>
                  <a:cubicBezTo>
                    <a:pt x="9060" y="3624"/>
                    <a:pt x="9618" y="4182"/>
                    <a:pt x="9618" y="4851"/>
                  </a:cubicBezTo>
                  <a:lnTo>
                    <a:pt x="9618" y="6440"/>
                  </a:lnTo>
                  <a:lnTo>
                    <a:pt x="9645" y="6440"/>
                  </a:lnTo>
                  <a:cubicBezTo>
                    <a:pt x="9645" y="6635"/>
                    <a:pt x="9506" y="6774"/>
                    <a:pt x="9339" y="6774"/>
                  </a:cubicBezTo>
                  <a:cubicBezTo>
                    <a:pt x="9172" y="6774"/>
                    <a:pt x="9032" y="6914"/>
                    <a:pt x="9032" y="7081"/>
                  </a:cubicBezTo>
                  <a:lnTo>
                    <a:pt x="9032" y="8893"/>
                  </a:lnTo>
                  <a:cubicBezTo>
                    <a:pt x="9032" y="9060"/>
                    <a:pt x="8893" y="9199"/>
                    <a:pt x="8726" y="9199"/>
                  </a:cubicBezTo>
                  <a:lnTo>
                    <a:pt x="8112" y="9199"/>
                  </a:lnTo>
                  <a:cubicBezTo>
                    <a:pt x="7945" y="9199"/>
                    <a:pt x="7806" y="9060"/>
                    <a:pt x="7806" y="8893"/>
                  </a:cubicBezTo>
                  <a:lnTo>
                    <a:pt x="7806" y="7053"/>
                  </a:lnTo>
                  <a:cubicBezTo>
                    <a:pt x="7806" y="6858"/>
                    <a:pt x="7666" y="6719"/>
                    <a:pt x="7499" y="6719"/>
                  </a:cubicBezTo>
                  <a:cubicBezTo>
                    <a:pt x="7332" y="6719"/>
                    <a:pt x="7192" y="6579"/>
                    <a:pt x="7192" y="6412"/>
                  </a:cubicBezTo>
                  <a:lnTo>
                    <a:pt x="7192" y="4851"/>
                  </a:lnTo>
                  <a:cubicBezTo>
                    <a:pt x="7192" y="4182"/>
                    <a:pt x="7750" y="3624"/>
                    <a:pt x="8391" y="3624"/>
                  </a:cubicBezTo>
                  <a:close/>
                  <a:moveTo>
                    <a:pt x="5381" y="3095"/>
                  </a:moveTo>
                  <a:cubicBezTo>
                    <a:pt x="6077" y="3234"/>
                    <a:pt x="6635" y="3875"/>
                    <a:pt x="6635" y="4600"/>
                  </a:cubicBezTo>
                  <a:lnTo>
                    <a:pt x="6635" y="6440"/>
                  </a:lnTo>
                  <a:cubicBezTo>
                    <a:pt x="6663" y="6635"/>
                    <a:pt x="6523" y="6719"/>
                    <a:pt x="6356" y="6719"/>
                  </a:cubicBezTo>
                  <a:cubicBezTo>
                    <a:pt x="6161" y="6719"/>
                    <a:pt x="6022" y="6858"/>
                    <a:pt x="6022" y="7053"/>
                  </a:cubicBezTo>
                  <a:lnTo>
                    <a:pt x="6022" y="9478"/>
                  </a:lnTo>
                  <a:cubicBezTo>
                    <a:pt x="6022" y="9645"/>
                    <a:pt x="5882" y="9785"/>
                    <a:pt x="5715" y="9785"/>
                  </a:cubicBezTo>
                  <a:lnTo>
                    <a:pt x="4461" y="9785"/>
                  </a:lnTo>
                  <a:cubicBezTo>
                    <a:pt x="4293" y="9785"/>
                    <a:pt x="4154" y="9645"/>
                    <a:pt x="4154" y="9478"/>
                  </a:cubicBezTo>
                  <a:lnTo>
                    <a:pt x="4154" y="7053"/>
                  </a:lnTo>
                  <a:cubicBezTo>
                    <a:pt x="4154" y="6858"/>
                    <a:pt x="4015" y="6719"/>
                    <a:pt x="3847" y="6719"/>
                  </a:cubicBezTo>
                  <a:cubicBezTo>
                    <a:pt x="3652" y="6719"/>
                    <a:pt x="3513" y="6579"/>
                    <a:pt x="3513" y="6412"/>
                  </a:cubicBezTo>
                  <a:lnTo>
                    <a:pt x="3513" y="4851"/>
                  </a:lnTo>
                  <a:lnTo>
                    <a:pt x="3513" y="4600"/>
                  </a:lnTo>
                  <a:cubicBezTo>
                    <a:pt x="3513" y="3875"/>
                    <a:pt x="4043" y="3234"/>
                    <a:pt x="4739" y="3095"/>
                  </a:cubicBezTo>
                  <a:lnTo>
                    <a:pt x="4739" y="5185"/>
                  </a:lnTo>
                  <a:cubicBezTo>
                    <a:pt x="4739" y="5381"/>
                    <a:pt x="4879" y="5520"/>
                    <a:pt x="5046" y="5520"/>
                  </a:cubicBezTo>
                  <a:cubicBezTo>
                    <a:pt x="5241" y="5520"/>
                    <a:pt x="5381" y="5381"/>
                    <a:pt x="5381" y="5185"/>
                  </a:cubicBezTo>
                  <a:lnTo>
                    <a:pt x="5381" y="3095"/>
                  </a:lnTo>
                  <a:close/>
                  <a:moveTo>
                    <a:pt x="5130" y="1"/>
                  </a:moveTo>
                  <a:cubicBezTo>
                    <a:pt x="4293" y="1"/>
                    <a:pt x="3624" y="670"/>
                    <a:pt x="3624" y="1506"/>
                  </a:cubicBezTo>
                  <a:cubicBezTo>
                    <a:pt x="3624" y="1952"/>
                    <a:pt x="3847" y="2370"/>
                    <a:pt x="4154" y="2649"/>
                  </a:cubicBezTo>
                  <a:cubicBezTo>
                    <a:pt x="3736" y="2872"/>
                    <a:pt x="3373" y="3234"/>
                    <a:pt x="3206" y="3652"/>
                  </a:cubicBezTo>
                  <a:cubicBezTo>
                    <a:pt x="3067" y="3485"/>
                    <a:pt x="2900" y="3346"/>
                    <a:pt x="2677" y="3234"/>
                  </a:cubicBezTo>
                  <a:cubicBezTo>
                    <a:pt x="2900" y="3039"/>
                    <a:pt x="3039" y="2732"/>
                    <a:pt x="3039" y="2398"/>
                  </a:cubicBezTo>
                  <a:cubicBezTo>
                    <a:pt x="3039" y="1757"/>
                    <a:pt x="2481" y="1199"/>
                    <a:pt x="1812" y="1199"/>
                  </a:cubicBezTo>
                  <a:cubicBezTo>
                    <a:pt x="1143" y="1199"/>
                    <a:pt x="586" y="1757"/>
                    <a:pt x="586" y="2398"/>
                  </a:cubicBezTo>
                  <a:cubicBezTo>
                    <a:pt x="586" y="2732"/>
                    <a:pt x="725" y="3039"/>
                    <a:pt x="948" y="3234"/>
                  </a:cubicBezTo>
                  <a:cubicBezTo>
                    <a:pt x="391" y="3569"/>
                    <a:pt x="1" y="4154"/>
                    <a:pt x="1" y="4851"/>
                  </a:cubicBezTo>
                  <a:lnTo>
                    <a:pt x="1" y="6412"/>
                  </a:lnTo>
                  <a:cubicBezTo>
                    <a:pt x="1" y="6802"/>
                    <a:pt x="251" y="7137"/>
                    <a:pt x="586" y="7276"/>
                  </a:cubicBezTo>
                  <a:lnTo>
                    <a:pt x="586" y="8865"/>
                  </a:lnTo>
                  <a:cubicBezTo>
                    <a:pt x="586" y="9339"/>
                    <a:pt x="1004" y="9757"/>
                    <a:pt x="1506" y="9757"/>
                  </a:cubicBezTo>
                  <a:lnTo>
                    <a:pt x="2091" y="9757"/>
                  </a:lnTo>
                  <a:cubicBezTo>
                    <a:pt x="2593" y="9757"/>
                    <a:pt x="3011" y="9339"/>
                    <a:pt x="3011" y="8865"/>
                  </a:cubicBezTo>
                  <a:lnTo>
                    <a:pt x="3011" y="7276"/>
                  </a:lnTo>
                  <a:cubicBezTo>
                    <a:pt x="3095" y="7248"/>
                    <a:pt x="3206" y="7192"/>
                    <a:pt x="3318" y="7109"/>
                  </a:cubicBezTo>
                  <a:cubicBezTo>
                    <a:pt x="3429" y="7192"/>
                    <a:pt x="3485" y="7248"/>
                    <a:pt x="3624" y="7276"/>
                  </a:cubicBezTo>
                  <a:lnTo>
                    <a:pt x="3624" y="9450"/>
                  </a:lnTo>
                  <a:cubicBezTo>
                    <a:pt x="3624" y="9924"/>
                    <a:pt x="4043" y="10342"/>
                    <a:pt x="4544" y="10342"/>
                  </a:cubicBezTo>
                  <a:lnTo>
                    <a:pt x="5799" y="10342"/>
                  </a:lnTo>
                  <a:cubicBezTo>
                    <a:pt x="6273" y="10342"/>
                    <a:pt x="6691" y="9924"/>
                    <a:pt x="6691" y="9450"/>
                  </a:cubicBezTo>
                  <a:lnTo>
                    <a:pt x="6691" y="7276"/>
                  </a:lnTo>
                  <a:cubicBezTo>
                    <a:pt x="6802" y="7248"/>
                    <a:pt x="6914" y="7192"/>
                    <a:pt x="6997" y="7109"/>
                  </a:cubicBezTo>
                  <a:cubicBezTo>
                    <a:pt x="7109" y="7192"/>
                    <a:pt x="7192" y="7248"/>
                    <a:pt x="7332" y="7276"/>
                  </a:cubicBezTo>
                  <a:lnTo>
                    <a:pt x="7332" y="8865"/>
                  </a:lnTo>
                  <a:cubicBezTo>
                    <a:pt x="7332" y="9339"/>
                    <a:pt x="7750" y="9757"/>
                    <a:pt x="8224" y="9757"/>
                  </a:cubicBezTo>
                  <a:lnTo>
                    <a:pt x="8809" y="9757"/>
                  </a:lnTo>
                  <a:cubicBezTo>
                    <a:pt x="9311" y="9757"/>
                    <a:pt x="9729" y="9339"/>
                    <a:pt x="9729" y="8865"/>
                  </a:cubicBezTo>
                  <a:lnTo>
                    <a:pt x="9729" y="7276"/>
                  </a:lnTo>
                  <a:cubicBezTo>
                    <a:pt x="10064" y="7137"/>
                    <a:pt x="10314" y="6830"/>
                    <a:pt x="10314" y="6412"/>
                  </a:cubicBezTo>
                  <a:lnTo>
                    <a:pt x="10314" y="4851"/>
                  </a:lnTo>
                  <a:cubicBezTo>
                    <a:pt x="10287" y="4210"/>
                    <a:pt x="9896" y="3596"/>
                    <a:pt x="9339" y="3318"/>
                  </a:cubicBezTo>
                  <a:cubicBezTo>
                    <a:pt x="9562" y="3095"/>
                    <a:pt x="9701" y="2788"/>
                    <a:pt x="9701" y="2481"/>
                  </a:cubicBezTo>
                  <a:cubicBezTo>
                    <a:pt x="9701" y="1812"/>
                    <a:pt x="9144" y="1255"/>
                    <a:pt x="8475" y="1255"/>
                  </a:cubicBezTo>
                  <a:cubicBezTo>
                    <a:pt x="7806" y="1255"/>
                    <a:pt x="7248" y="1812"/>
                    <a:pt x="7248" y="2481"/>
                  </a:cubicBezTo>
                  <a:cubicBezTo>
                    <a:pt x="7248" y="2788"/>
                    <a:pt x="7388" y="3095"/>
                    <a:pt x="7611" y="3318"/>
                  </a:cubicBezTo>
                  <a:cubicBezTo>
                    <a:pt x="7388" y="3429"/>
                    <a:pt x="7220" y="3569"/>
                    <a:pt x="7081" y="3736"/>
                  </a:cubicBezTo>
                  <a:cubicBezTo>
                    <a:pt x="6969" y="3485"/>
                    <a:pt x="6802" y="3290"/>
                    <a:pt x="6635" y="3067"/>
                  </a:cubicBezTo>
                  <a:cubicBezTo>
                    <a:pt x="6496" y="2927"/>
                    <a:pt x="6300" y="2788"/>
                    <a:pt x="6105" y="2677"/>
                  </a:cubicBezTo>
                  <a:cubicBezTo>
                    <a:pt x="6440" y="2370"/>
                    <a:pt x="6663" y="1952"/>
                    <a:pt x="6663" y="1534"/>
                  </a:cubicBezTo>
                  <a:cubicBezTo>
                    <a:pt x="6663" y="1116"/>
                    <a:pt x="6496" y="725"/>
                    <a:pt x="6217" y="447"/>
                  </a:cubicBezTo>
                  <a:cubicBezTo>
                    <a:pt x="5938" y="168"/>
                    <a:pt x="5520" y="1"/>
                    <a:pt x="513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3749;p66">
              <a:extLst>
                <a:ext uri="{FF2B5EF4-FFF2-40B4-BE49-F238E27FC236}">
                  <a16:creationId xmlns:a16="http://schemas.microsoft.com/office/drawing/2014/main" id="{9A05A28D-83CF-45D2-8C6F-F0D776E63129}"/>
                </a:ext>
              </a:extLst>
            </p:cNvPr>
            <p:cNvSpPr/>
            <p:nvPr/>
          </p:nvSpPr>
          <p:spPr>
            <a:xfrm flipH="1">
              <a:off x="6679825" y="2693700"/>
              <a:ext cx="257875" cy="258575"/>
            </a:xfrm>
            <a:custGeom>
              <a:avLst/>
              <a:gdLst/>
              <a:ahLst/>
              <a:cxnLst/>
              <a:rect l="l" t="t" r="r" b="b"/>
              <a:pathLst>
                <a:path w="10315" h="10343" extrusionOk="0">
                  <a:moveTo>
                    <a:pt x="5102" y="670"/>
                  </a:moveTo>
                  <a:cubicBezTo>
                    <a:pt x="5604" y="670"/>
                    <a:pt x="6022" y="1088"/>
                    <a:pt x="6022" y="1562"/>
                  </a:cubicBezTo>
                  <a:cubicBezTo>
                    <a:pt x="6022" y="2063"/>
                    <a:pt x="5604" y="2481"/>
                    <a:pt x="5102" y="2481"/>
                  </a:cubicBezTo>
                  <a:cubicBezTo>
                    <a:pt x="4600" y="2481"/>
                    <a:pt x="4182" y="2063"/>
                    <a:pt x="4182" y="1562"/>
                  </a:cubicBezTo>
                  <a:cubicBezTo>
                    <a:pt x="4182" y="1088"/>
                    <a:pt x="4600" y="670"/>
                    <a:pt x="5102" y="670"/>
                  </a:cubicBezTo>
                  <a:close/>
                  <a:moveTo>
                    <a:pt x="1757" y="1896"/>
                  </a:moveTo>
                  <a:cubicBezTo>
                    <a:pt x="2063" y="1896"/>
                    <a:pt x="2342" y="2175"/>
                    <a:pt x="2342" y="2481"/>
                  </a:cubicBezTo>
                  <a:cubicBezTo>
                    <a:pt x="2342" y="2788"/>
                    <a:pt x="2063" y="3067"/>
                    <a:pt x="1757" y="3067"/>
                  </a:cubicBezTo>
                  <a:cubicBezTo>
                    <a:pt x="1422" y="3067"/>
                    <a:pt x="1143" y="2788"/>
                    <a:pt x="1143" y="2481"/>
                  </a:cubicBezTo>
                  <a:cubicBezTo>
                    <a:pt x="1143" y="2119"/>
                    <a:pt x="1422" y="1896"/>
                    <a:pt x="1757" y="1896"/>
                  </a:cubicBezTo>
                  <a:close/>
                  <a:moveTo>
                    <a:pt x="8447" y="1896"/>
                  </a:moveTo>
                  <a:cubicBezTo>
                    <a:pt x="8781" y="1896"/>
                    <a:pt x="9032" y="2175"/>
                    <a:pt x="9032" y="2481"/>
                  </a:cubicBezTo>
                  <a:cubicBezTo>
                    <a:pt x="9032" y="2788"/>
                    <a:pt x="8753" y="3067"/>
                    <a:pt x="8447" y="3067"/>
                  </a:cubicBezTo>
                  <a:cubicBezTo>
                    <a:pt x="8112" y="3067"/>
                    <a:pt x="7834" y="2788"/>
                    <a:pt x="7834" y="2481"/>
                  </a:cubicBezTo>
                  <a:cubicBezTo>
                    <a:pt x="7834" y="2119"/>
                    <a:pt x="8112" y="1896"/>
                    <a:pt x="8447" y="1896"/>
                  </a:cubicBezTo>
                  <a:close/>
                  <a:moveTo>
                    <a:pt x="1701" y="3624"/>
                  </a:moveTo>
                  <a:cubicBezTo>
                    <a:pt x="2370" y="3624"/>
                    <a:pt x="2927" y="4182"/>
                    <a:pt x="2927" y="4851"/>
                  </a:cubicBezTo>
                  <a:lnTo>
                    <a:pt x="2927" y="6412"/>
                  </a:lnTo>
                  <a:cubicBezTo>
                    <a:pt x="2955" y="6635"/>
                    <a:pt x="2816" y="6719"/>
                    <a:pt x="2649" y="6719"/>
                  </a:cubicBezTo>
                  <a:cubicBezTo>
                    <a:pt x="2481" y="6719"/>
                    <a:pt x="2342" y="6858"/>
                    <a:pt x="2342" y="7053"/>
                  </a:cubicBezTo>
                  <a:lnTo>
                    <a:pt x="2342" y="8865"/>
                  </a:lnTo>
                  <a:cubicBezTo>
                    <a:pt x="2342" y="9032"/>
                    <a:pt x="2203" y="9172"/>
                    <a:pt x="2035" y="9172"/>
                  </a:cubicBezTo>
                  <a:lnTo>
                    <a:pt x="1422" y="9172"/>
                  </a:lnTo>
                  <a:cubicBezTo>
                    <a:pt x="1255" y="9172"/>
                    <a:pt x="1116" y="9032"/>
                    <a:pt x="1116" y="8865"/>
                  </a:cubicBezTo>
                  <a:lnTo>
                    <a:pt x="1116" y="7053"/>
                  </a:lnTo>
                  <a:cubicBezTo>
                    <a:pt x="1116" y="6858"/>
                    <a:pt x="976" y="6719"/>
                    <a:pt x="809" y="6719"/>
                  </a:cubicBezTo>
                  <a:cubicBezTo>
                    <a:pt x="642" y="6719"/>
                    <a:pt x="502" y="6579"/>
                    <a:pt x="502" y="6412"/>
                  </a:cubicBezTo>
                  <a:lnTo>
                    <a:pt x="502" y="4851"/>
                  </a:lnTo>
                  <a:cubicBezTo>
                    <a:pt x="502" y="4182"/>
                    <a:pt x="1060" y="3624"/>
                    <a:pt x="1701" y="3624"/>
                  </a:cubicBezTo>
                  <a:close/>
                  <a:moveTo>
                    <a:pt x="8391" y="3624"/>
                  </a:moveTo>
                  <a:cubicBezTo>
                    <a:pt x="9060" y="3624"/>
                    <a:pt x="9618" y="4182"/>
                    <a:pt x="9618" y="4851"/>
                  </a:cubicBezTo>
                  <a:lnTo>
                    <a:pt x="9618" y="6440"/>
                  </a:lnTo>
                  <a:lnTo>
                    <a:pt x="9645" y="6440"/>
                  </a:lnTo>
                  <a:cubicBezTo>
                    <a:pt x="9645" y="6635"/>
                    <a:pt x="9506" y="6774"/>
                    <a:pt x="9339" y="6774"/>
                  </a:cubicBezTo>
                  <a:cubicBezTo>
                    <a:pt x="9172" y="6774"/>
                    <a:pt x="9032" y="6914"/>
                    <a:pt x="9032" y="7081"/>
                  </a:cubicBezTo>
                  <a:lnTo>
                    <a:pt x="9032" y="8893"/>
                  </a:lnTo>
                  <a:cubicBezTo>
                    <a:pt x="9032" y="9060"/>
                    <a:pt x="8893" y="9199"/>
                    <a:pt x="8726" y="9199"/>
                  </a:cubicBezTo>
                  <a:lnTo>
                    <a:pt x="8112" y="9199"/>
                  </a:lnTo>
                  <a:cubicBezTo>
                    <a:pt x="7945" y="9199"/>
                    <a:pt x="7806" y="9060"/>
                    <a:pt x="7806" y="8893"/>
                  </a:cubicBezTo>
                  <a:lnTo>
                    <a:pt x="7806" y="7053"/>
                  </a:lnTo>
                  <a:cubicBezTo>
                    <a:pt x="7806" y="6858"/>
                    <a:pt x="7666" y="6719"/>
                    <a:pt x="7499" y="6719"/>
                  </a:cubicBezTo>
                  <a:cubicBezTo>
                    <a:pt x="7332" y="6719"/>
                    <a:pt x="7192" y="6579"/>
                    <a:pt x="7192" y="6412"/>
                  </a:cubicBezTo>
                  <a:lnTo>
                    <a:pt x="7192" y="4851"/>
                  </a:lnTo>
                  <a:cubicBezTo>
                    <a:pt x="7192" y="4182"/>
                    <a:pt x="7750" y="3624"/>
                    <a:pt x="8391" y="3624"/>
                  </a:cubicBezTo>
                  <a:close/>
                  <a:moveTo>
                    <a:pt x="5381" y="3095"/>
                  </a:moveTo>
                  <a:cubicBezTo>
                    <a:pt x="6077" y="3234"/>
                    <a:pt x="6635" y="3875"/>
                    <a:pt x="6635" y="4600"/>
                  </a:cubicBezTo>
                  <a:lnTo>
                    <a:pt x="6635" y="6440"/>
                  </a:lnTo>
                  <a:cubicBezTo>
                    <a:pt x="6663" y="6635"/>
                    <a:pt x="6523" y="6719"/>
                    <a:pt x="6356" y="6719"/>
                  </a:cubicBezTo>
                  <a:cubicBezTo>
                    <a:pt x="6161" y="6719"/>
                    <a:pt x="6022" y="6858"/>
                    <a:pt x="6022" y="7053"/>
                  </a:cubicBezTo>
                  <a:lnTo>
                    <a:pt x="6022" y="9478"/>
                  </a:lnTo>
                  <a:cubicBezTo>
                    <a:pt x="6022" y="9645"/>
                    <a:pt x="5882" y="9785"/>
                    <a:pt x="5715" y="9785"/>
                  </a:cubicBezTo>
                  <a:lnTo>
                    <a:pt x="4461" y="9785"/>
                  </a:lnTo>
                  <a:cubicBezTo>
                    <a:pt x="4293" y="9785"/>
                    <a:pt x="4154" y="9645"/>
                    <a:pt x="4154" y="9478"/>
                  </a:cubicBezTo>
                  <a:lnTo>
                    <a:pt x="4154" y="7053"/>
                  </a:lnTo>
                  <a:cubicBezTo>
                    <a:pt x="4154" y="6858"/>
                    <a:pt x="4015" y="6719"/>
                    <a:pt x="3847" y="6719"/>
                  </a:cubicBezTo>
                  <a:cubicBezTo>
                    <a:pt x="3652" y="6719"/>
                    <a:pt x="3513" y="6579"/>
                    <a:pt x="3513" y="6412"/>
                  </a:cubicBezTo>
                  <a:lnTo>
                    <a:pt x="3513" y="4851"/>
                  </a:lnTo>
                  <a:lnTo>
                    <a:pt x="3513" y="4600"/>
                  </a:lnTo>
                  <a:cubicBezTo>
                    <a:pt x="3513" y="3875"/>
                    <a:pt x="4043" y="3234"/>
                    <a:pt x="4739" y="3095"/>
                  </a:cubicBezTo>
                  <a:lnTo>
                    <a:pt x="4739" y="5185"/>
                  </a:lnTo>
                  <a:cubicBezTo>
                    <a:pt x="4739" y="5381"/>
                    <a:pt x="4879" y="5520"/>
                    <a:pt x="5046" y="5520"/>
                  </a:cubicBezTo>
                  <a:cubicBezTo>
                    <a:pt x="5241" y="5520"/>
                    <a:pt x="5381" y="5381"/>
                    <a:pt x="5381" y="5185"/>
                  </a:cubicBezTo>
                  <a:lnTo>
                    <a:pt x="5381" y="3095"/>
                  </a:lnTo>
                  <a:close/>
                  <a:moveTo>
                    <a:pt x="5130" y="1"/>
                  </a:moveTo>
                  <a:cubicBezTo>
                    <a:pt x="4293" y="1"/>
                    <a:pt x="3624" y="670"/>
                    <a:pt x="3624" y="1506"/>
                  </a:cubicBezTo>
                  <a:cubicBezTo>
                    <a:pt x="3624" y="1952"/>
                    <a:pt x="3847" y="2370"/>
                    <a:pt x="4154" y="2649"/>
                  </a:cubicBezTo>
                  <a:cubicBezTo>
                    <a:pt x="3736" y="2872"/>
                    <a:pt x="3373" y="3234"/>
                    <a:pt x="3206" y="3652"/>
                  </a:cubicBezTo>
                  <a:cubicBezTo>
                    <a:pt x="3067" y="3485"/>
                    <a:pt x="2900" y="3346"/>
                    <a:pt x="2677" y="3234"/>
                  </a:cubicBezTo>
                  <a:cubicBezTo>
                    <a:pt x="2900" y="3039"/>
                    <a:pt x="3039" y="2732"/>
                    <a:pt x="3039" y="2398"/>
                  </a:cubicBezTo>
                  <a:cubicBezTo>
                    <a:pt x="3039" y="1757"/>
                    <a:pt x="2481" y="1199"/>
                    <a:pt x="1812" y="1199"/>
                  </a:cubicBezTo>
                  <a:cubicBezTo>
                    <a:pt x="1143" y="1199"/>
                    <a:pt x="586" y="1757"/>
                    <a:pt x="586" y="2398"/>
                  </a:cubicBezTo>
                  <a:cubicBezTo>
                    <a:pt x="586" y="2732"/>
                    <a:pt x="725" y="3039"/>
                    <a:pt x="948" y="3234"/>
                  </a:cubicBezTo>
                  <a:cubicBezTo>
                    <a:pt x="391" y="3569"/>
                    <a:pt x="1" y="4154"/>
                    <a:pt x="1" y="4851"/>
                  </a:cubicBezTo>
                  <a:lnTo>
                    <a:pt x="1" y="6412"/>
                  </a:lnTo>
                  <a:cubicBezTo>
                    <a:pt x="1" y="6802"/>
                    <a:pt x="251" y="7137"/>
                    <a:pt x="586" y="7276"/>
                  </a:cubicBezTo>
                  <a:lnTo>
                    <a:pt x="586" y="8865"/>
                  </a:lnTo>
                  <a:cubicBezTo>
                    <a:pt x="586" y="9339"/>
                    <a:pt x="1004" y="9757"/>
                    <a:pt x="1506" y="9757"/>
                  </a:cubicBezTo>
                  <a:lnTo>
                    <a:pt x="2091" y="9757"/>
                  </a:lnTo>
                  <a:cubicBezTo>
                    <a:pt x="2593" y="9757"/>
                    <a:pt x="3011" y="9339"/>
                    <a:pt x="3011" y="8865"/>
                  </a:cubicBezTo>
                  <a:lnTo>
                    <a:pt x="3011" y="7276"/>
                  </a:lnTo>
                  <a:cubicBezTo>
                    <a:pt x="3095" y="7248"/>
                    <a:pt x="3206" y="7192"/>
                    <a:pt x="3318" y="7109"/>
                  </a:cubicBezTo>
                  <a:cubicBezTo>
                    <a:pt x="3429" y="7192"/>
                    <a:pt x="3485" y="7248"/>
                    <a:pt x="3624" y="7276"/>
                  </a:cubicBezTo>
                  <a:lnTo>
                    <a:pt x="3624" y="9450"/>
                  </a:lnTo>
                  <a:cubicBezTo>
                    <a:pt x="3624" y="9924"/>
                    <a:pt x="4043" y="10342"/>
                    <a:pt x="4544" y="10342"/>
                  </a:cubicBezTo>
                  <a:lnTo>
                    <a:pt x="5799" y="10342"/>
                  </a:lnTo>
                  <a:cubicBezTo>
                    <a:pt x="6273" y="10342"/>
                    <a:pt x="6691" y="9924"/>
                    <a:pt x="6691" y="9450"/>
                  </a:cubicBezTo>
                  <a:lnTo>
                    <a:pt x="6691" y="7276"/>
                  </a:lnTo>
                  <a:cubicBezTo>
                    <a:pt x="6802" y="7248"/>
                    <a:pt x="6914" y="7192"/>
                    <a:pt x="6997" y="7109"/>
                  </a:cubicBezTo>
                  <a:cubicBezTo>
                    <a:pt x="7109" y="7192"/>
                    <a:pt x="7192" y="7248"/>
                    <a:pt x="7332" y="7276"/>
                  </a:cubicBezTo>
                  <a:lnTo>
                    <a:pt x="7332" y="8865"/>
                  </a:lnTo>
                  <a:cubicBezTo>
                    <a:pt x="7332" y="9339"/>
                    <a:pt x="7750" y="9757"/>
                    <a:pt x="8224" y="9757"/>
                  </a:cubicBezTo>
                  <a:lnTo>
                    <a:pt x="8809" y="9757"/>
                  </a:lnTo>
                  <a:cubicBezTo>
                    <a:pt x="9311" y="9757"/>
                    <a:pt x="9729" y="9339"/>
                    <a:pt x="9729" y="8865"/>
                  </a:cubicBezTo>
                  <a:lnTo>
                    <a:pt x="9729" y="7276"/>
                  </a:lnTo>
                  <a:cubicBezTo>
                    <a:pt x="10064" y="7137"/>
                    <a:pt x="10314" y="6830"/>
                    <a:pt x="10314" y="6412"/>
                  </a:cubicBezTo>
                  <a:lnTo>
                    <a:pt x="10314" y="4851"/>
                  </a:lnTo>
                  <a:cubicBezTo>
                    <a:pt x="10287" y="4210"/>
                    <a:pt x="9896" y="3596"/>
                    <a:pt x="9339" y="3318"/>
                  </a:cubicBezTo>
                  <a:cubicBezTo>
                    <a:pt x="9562" y="3095"/>
                    <a:pt x="9701" y="2788"/>
                    <a:pt x="9701" y="2481"/>
                  </a:cubicBezTo>
                  <a:cubicBezTo>
                    <a:pt x="9701" y="1812"/>
                    <a:pt x="9144" y="1255"/>
                    <a:pt x="8475" y="1255"/>
                  </a:cubicBezTo>
                  <a:cubicBezTo>
                    <a:pt x="7806" y="1255"/>
                    <a:pt x="7248" y="1812"/>
                    <a:pt x="7248" y="2481"/>
                  </a:cubicBezTo>
                  <a:cubicBezTo>
                    <a:pt x="7248" y="2788"/>
                    <a:pt x="7388" y="3095"/>
                    <a:pt x="7611" y="3318"/>
                  </a:cubicBezTo>
                  <a:cubicBezTo>
                    <a:pt x="7388" y="3429"/>
                    <a:pt x="7220" y="3569"/>
                    <a:pt x="7081" y="3736"/>
                  </a:cubicBezTo>
                  <a:cubicBezTo>
                    <a:pt x="6969" y="3485"/>
                    <a:pt x="6802" y="3290"/>
                    <a:pt x="6635" y="3067"/>
                  </a:cubicBezTo>
                  <a:cubicBezTo>
                    <a:pt x="6496" y="2927"/>
                    <a:pt x="6300" y="2788"/>
                    <a:pt x="6105" y="2677"/>
                  </a:cubicBezTo>
                  <a:cubicBezTo>
                    <a:pt x="6440" y="2370"/>
                    <a:pt x="6663" y="1952"/>
                    <a:pt x="6663" y="1534"/>
                  </a:cubicBezTo>
                  <a:cubicBezTo>
                    <a:pt x="6663" y="1116"/>
                    <a:pt x="6496" y="725"/>
                    <a:pt x="6217" y="447"/>
                  </a:cubicBezTo>
                  <a:cubicBezTo>
                    <a:pt x="5938" y="168"/>
                    <a:pt x="5520" y="1"/>
                    <a:pt x="513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" name="Google Shape;13590;p66">
            <a:extLst>
              <a:ext uri="{FF2B5EF4-FFF2-40B4-BE49-F238E27FC236}">
                <a16:creationId xmlns:a16="http://schemas.microsoft.com/office/drawing/2014/main" id="{C2A95DC7-86FB-427A-81EC-EDAF1C7D6DD9}"/>
              </a:ext>
            </a:extLst>
          </p:cNvPr>
          <p:cNvSpPr/>
          <p:nvPr/>
        </p:nvSpPr>
        <p:spPr>
          <a:xfrm>
            <a:off x="5103142" y="1900835"/>
            <a:ext cx="420796" cy="371887"/>
          </a:xfrm>
          <a:custGeom>
            <a:avLst/>
            <a:gdLst/>
            <a:ahLst/>
            <a:cxnLst/>
            <a:rect l="l" t="t" r="r" b="b"/>
            <a:pathLst>
              <a:path w="11658" h="10303" extrusionOk="0">
                <a:moveTo>
                  <a:pt x="10618" y="693"/>
                </a:moveTo>
                <a:cubicBezTo>
                  <a:pt x="10807" y="693"/>
                  <a:pt x="10964" y="851"/>
                  <a:pt x="10964" y="1040"/>
                </a:cubicBezTo>
                <a:lnTo>
                  <a:pt x="10964" y="2741"/>
                </a:lnTo>
                <a:lnTo>
                  <a:pt x="662" y="2741"/>
                </a:lnTo>
                <a:lnTo>
                  <a:pt x="662" y="1040"/>
                </a:lnTo>
                <a:cubicBezTo>
                  <a:pt x="662" y="851"/>
                  <a:pt x="820" y="693"/>
                  <a:pt x="1009" y="693"/>
                </a:cubicBezTo>
                <a:close/>
                <a:moveTo>
                  <a:pt x="10996" y="3403"/>
                </a:moveTo>
                <a:lnTo>
                  <a:pt x="10996" y="9231"/>
                </a:lnTo>
                <a:cubicBezTo>
                  <a:pt x="10964" y="9420"/>
                  <a:pt x="10838" y="9578"/>
                  <a:pt x="10618" y="9578"/>
                </a:cubicBezTo>
                <a:lnTo>
                  <a:pt x="1009" y="9578"/>
                </a:lnTo>
                <a:cubicBezTo>
                  <a:pt x="820" y="9578"/>
                  <a:pt x="662" y="9420"/>
                  <a:pt x="662" y="9231"/>
                </a:cubicBezTo>
                <a:lnTo>
                  <a:pt x="662" y="3403"/>
                </a:lnTo>
                <a:close/>
                <a:moveTo>
                  <a:pt x="1009" y="0"/>
                </a:moveTo>
                <a:cubicBezTo>
                  <a:pt x="473" y="0"/>
                  <a:pt x="1" y="473"/>
                  <a:pt x="1" y="1040"/>
                </a:cubicBezTo>
                <a:lnTo>
                  <a:pt x="1" y="9263"/>
                </a:lnTo>
                <a:cubicBezTo>
                  <a:pt x="1" y="9830"/>
                  <a:pt x="473" y="10302"/>
                  <a:pt x="1009" y="10302"/>
                </a:cubicBezTo>
                <a:lnTo>
                  <a:pt x="10618" y="10302"/>
                </a:lnTo>
                <a:cubicBezTo>
                  <a:pt x="11185" y="10302"/>
                  <a:pt x="11658" y="9830"/>
                  <a:pt x="11658" y="9263"/>
                </a:cubicBezTo>
                <a:lnTo>
                  <a:pt x="11658" y="1040"/>
                </a:lnTo>
                <a:cubicBezTo>
                  <a:pt x="11658" y="441"/>
                  <a:pt x="11217" y="0"/>
                  <a:pt x="10618" y="0"/>
                </a:cubicBezTo>
                <a:close/>
              </a:path>
            </a:pathLst>
          </a:custGeom>
          <a:solidFill>
            <a:schemeClr val="accent3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13592;p66">
            <a:extLst>
              <a:ext uri="{FF2B5EF4-FFF2-40B4-BE49-F238E27FC236}">
                <a16:creationId xmlns:a16="http://schemas.microsoft.com/office/drawing/2014/main" id="{5BDCF2F1-1AE9-4F41-AF97-8F741873CABB}"/>
              </a:ext>
            </a:extLst>
          </p:cNvPr>
          <p:cNvSpPr/>
          <p:nvPr/>
        </p:nvSpPr>
        <p:spPr>
          <a:xfrm>
            <a:off x="5181146" y="1943014"/>
            <a:ext cx="25050" cy="25050"/>
          </a:xfrm>
          <a:custGeom>
            <a:avLst/>
            <a:gdLst/>
            <a:ahLst/>
            <a:cxnLst/>
            <a:rect l="l" t="t" r="r" b="b"/>
            <a:pathLst>
              <a:path w="694" h="694" extrusionOk="0">
                <a:moveTo>
                  <a:pt x="347" y="0"/>
                </a:moveTo>
                <a:cubicBezTo>
                  <a:pt x="158" y="0"/>
                  <a:pt x="0" y="158"/>
                  <a:pt x="0" y="347"/>
                </a:cubicBezTo>
                <a:cubicBezTo>
                  <a:pt x="0" y="536"/>
                  <a:pt x="158" y="693"/>
                  <a:pt x="347" y="693"/>
                </a:cubicBezTo>
                <a:cubicBezTo>
                  <a:pt x="536" y="693"/>
                  <a:pt x="693" y="536"/>
                  <a:pt x="693" y="347"/>
                </a:cubicBezTo>
                <a:cubicBezTo>
                  <a:pt x="693" y="158"/>
                  <a:pt x="536" y="0"/>
                  <a:pt x="347" y="0"/>
                </a:cubicBezTo>
                <a:close/>
              </a:path>
            </a:pathLst>
          </a:custGeom>
          <a:solidFill>
            <a:schemeClr val="accent3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13595;p66">
            <a:extLst>
              <a:ext uri="{FF2B5EF4-FFF2-40B4-BE49-F238E27FC236}">
                <a16:creationId xmlns:a16="http://schemas.microsoft.com/office/drawing/2014/main" id="{67D4881E-53B4-45EA-835B-ADFC78D7C2FD}"/>
              </a:ext>
            </a:extLst>
          </p:cNvPr>
          <p:cNvSpPr/>
          <p:nvPr/>
        </p:nvSpPr>
        <p:spPr>
          <a:xfrm>
            <a:off x="5376057" y="2074524"/>
            <a:ext cx="75114" cy="123156"/>
          </a:xfrm>
          <a:custGeom>
            <a:avLst/>
            <a:gdLst/>
            <a:ahLst/>
            <a:cxnLst/>
            <a:rect l="l" t="t" r="r" b="b"/>
            <a:pathLst>
              <a:path w="2081" h="3412" extrusionOk="0">
                <a:moveTo>
                  <a:pt x="347" y="1"/>
                </a:moveTo>
                <a:cubicBezTo>
                  <a:pt x="261" y="1"/>
                  <a:pt x="174" y="24"/>
                  <a:pt x="127" y="72"/>
                </a:cubicBezTo>
                <a:cubicBezTo>
                  <a:pt x="1" y="198"/>
                  <a:pt x="1" y="450"/>
                  <a:pt x="127" y="544"/>
                </a:cubicBezTo>
                <a:lnTo>
                  <a:pt x="1261" y="1710"/>
                </a:lnTo>
                <a:lnTo>
                  <a:pt x="127" y="2844"/>
                </a:lnTo>
                <a:cubicBezTo>
                  <a:pt x="1" y="2970"/>
                  <a:pt x="1" y="3191"/>
                  <a:pt x="127" y="3317"/>
                </a:cubicBezTo>
                <a:cubicBezTo>
                  <a:pt x="174" y="3380"/>
                  <a:pt x="261" y="3411"/>
                  <a:pt x="347" y="3411"/>
                </a:cubicBezTo>
                <a:cubicBezTo>
                  <a:pt x="434" y="3411"/>
                  <a:pt x="521" y="3380"/>
                  <a:pt x="568" y="3317"/>
                </a:cubicBezTo>
                <a:lnTo>
                  <a:pt x="1954" y="1930"/>
                </a:lnTo>
                <a:cubicBezTo>
                  <a:pt x="2080" y="1804"/>
                  <a:pt x="2080" y="1584"/>
                  <a:pt x="1954" y="1458"/>
                </a:cubicBezTo>
                <a:lnTo>
                  <a:pt x="568" y="72"/>
                </a:lnTo>
                <a:cubicBezTo>
                  <a:pt x="521" y="24"/>
                  <a:pt x="434" y="1"/>
                  <a:pt x="347" y="1"/>
                </a:cubicBezTo>
                <a:close/>
              </a:path>
            </a:pathLst>
          </a:custGeom>
          <a:solidFill>
            <a:schemeClr val="accent3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13596;p66">
            <a:extLst>
              <a:ext uri="{FF2B5EF4-FFF2-40B4-BE49-F238E27FC236}">
                <a16:creationId xmlns:a16="http://schemas.microsoft.com/office/drawing/2014/main" id="{C3B66D30-3491-40C5-9042-65E2FD9348F1}"/>
              </a:ext>
            </a:extLst>
          </p:cNvPr>
          <p:cNvSpPr/>
          <p:nvPr/>
        </p:nvSpPr>
        <p:spPr>
          <a:xfrm>
            <a:off x="5174791" y="2074524"/>
            <a:ext cx="77352" cy="123156"/>
          </a:xfrm>
          <a:custGeom>
            <a:avLst/>
            <a:gdLst/>
            <a:ahLst/>
            <a:cxnLst/>
            <a:rect l="l" t="t" r="r" b="b"/>
            <a:pathLst>
              <a:path w="2143" h="3412" extrusionOk="0">
                <a:moveTo>
                  <a:pt x="1749" y="1"/>
                </a:moveTo>
                <a:cubicBezTo>
                  <a:pt x="1662" y="1"/>
                  <a:pt x="1576" y="24"/>
                  <a:pt x="1513" y="72"/>
                </a:cubicBezTo>
                <a:lnTo>
                  <a:pt x="127" y="1458"/>
                </a:lnTo>
                <a:cubicBezTo>
                  <a:pt x="1" y="1584"/>
                  <a:pt x="1" y="1804"/>
                  <a:pt x="127" y="1930"/>
                </a:cubicBezTo>
                <a:lnTo>
                  <a:pt x="1513" y="3317"/>
                </a:lnTo>
                <a:cubicBezTo>
                  <a:pt x="1576" y="3380"/>
                  <a:pt x="1662" y="3411"/>
                  <a:pt x="1749" y="3411"/>
                </a:cubicBezTo>
                <a:cubicBezTo>
                  <a:pt x="1836" y="3411"/>
                  <a:pt x="1922" y="3380"/>
                  <a:pt x="1985" y="3317"/>
                </a:cubicBezTo>
                <a:cubicBezTo>
                  <a:pt x="2111" y="3191"/>
                  <a:pt x="2111" y="2970"/>
                  <a:pt x="1985" y="2844"/>
                </a:cubicBezTo>
                <a:lnTo>
                  <a:pt x="851" y="1710"/>
                </a:lnTo>
                <a:lnTo>
                  <a:pt x="1985" y="544"/>
                </a:lnTo>
                <a:cubicBezTo>
                  <a:pt x="2143" y="450"/>
                  <a:pt x="2143" y="198"/>
                  <a:pt x="1985" y="72"/>
                </a:cubicBezTo>
                <a:cubicBezTo>
                  <a:pt x="1922" y="24"/>
                  <a:pt x="1836" y="1"/>
                  <a:pt x="1749" y="1"/>
                </a:cubicBezTo>
                <a:close/>
              </a:path>
            </a:pathLst>
          </a:custGeom>
          <a:solidFill>
            <a:schemeClr val="accent3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13597;p66">
            <a:extLst>
              <a:ext uri="{FF2B5EF4-FFF2-40B4-BE49-F238E27FC236}">
                <a16:creationId xmlns:a16="http://schemas.microsoft.com/office/drawing/2014/main" id="{34367EB6-329D-4976-8711-DB9613B74363}"/>
              </a:ext>
            </a:extLst>
          </p:cNvPr>
          <p:cNvSpPr/>
          <p:nvPr/>
        </p:nvSpPr>
        <p:spPr>
          <a:xfrm>
            <a:off x="5273727" y="2048067"/>
            <a:ext cx="78507" cy="172390"/>
          </a:xfrm>
          <a:custGeom>
            <a:avLst/>
            <a:gdLst/>
            <a:ahLst/>
            <a:cxnLst/>
            <a:rect l="l" t="t" r="r" b="b"/>
            <a:pathLst>
              <a:path w="2175" h="4776" extrusionOk="0">
                <a:moveTo>
                  <a:pt x="1778" y="0"/>
                </a:moveTo>
                <a:cubicBezTo>
                  <a:pt x="1617" y="0"/>
                  <a:pt x="1501" y="108"/>
                  <a:pt x="1450" y="237"/>
                </a:cubicBezTo>
                <a:lnTo>
                  <a:pt x="63" y="4333"/>
                </a:lnTo>
                <a:cubicBezTo>
                  <a:pt x="0" y="4522"/>
                  <a:pt x="95" y="4680"/>
                  <a:pt x="253" y="4743"/>
                </a:cubicBezTo>
                <a:cubicBezTo>
                  <a:pt x="305" y="4765"/>
                  <a:pt x="354" y="4775"/>
                  <a:pt x="399" y="4775"/>
                </a:cubicBezTo>
                <a:cubicBezTo>
                  <a:pt x="543" y="4775"/>
                  <a:pt x="646" y="4674"/>
                  <a:pt x="694" y="4554"/>
                </a:cubicBezTo>
                <a:lnTo>
                  <a:pt x="2080" y="458"/>
                </a:lnTo>
                <a:cubicBezTo>
                  <a:pt x="2174" y="300"/>
                  <a:pt x="2048" y="111"/>
                  <a:pt x="1891" y="17"/>
                </a:cubicBezTo>
                <a:cubicBezTo>
                  <a:pt x="1851" y="6"/>
                  <a:pt x="1813" y="0"/>
                  <a:pt x="1778" y="0"/>
                </a:cubicBezTo>
                <a:close/>
              </a:path>
            </a:pathLst>
          </a:custGeom>
          <a:solidFill>
            <a:schemeClr val="accent3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" name="Google Shape;13622;p66">
            <a:extLst>
              <a:ext uri="{FF2B5EF4-FFF2-40B4-BE49-F238E27FC236}">
                <a16:creationId xmlns:a16="http://schemas.microsoft.com/office/drawing/2014/main" id="{D7602C7D-BF37-44D6-95A4-4BC88F93D7F7}"/>
              </a:ext>
            </a:extLst>
          </p:cNvPr>
          <p:cNvGrpSpPr/>
          <p:nvPr/>
        </p:nvGrpSpPr>
        <p:grpSpPr>
          <a:xfrm>
            <a:off x="896193" y="3920470"/>
            <a:ext cx="421914" cy="420759"/>
            <a:chOff x="-2571737" y="2403625"/>
            <a:chExt cx="292225" cy="291425"/>
          </a:xfrm>
          <a:solidFill>
            <a:schemeClr val="accent3">
              <a:lumMod val="50000"/>
            </a:schemeClr>
          </a:solidFill>
        </p:grpSpPr>
        <p:sp>
          <p:nvSpPr>
            <p:cNvPr id="37" name="Google Shape;13623;p66">
              <a:extLst>
                <a:ext uri="{FF2B5EF4-FFF2-40B4-BE49-F238E27FC236}">
                  <a16:creationId xmlns:a16="http://schemas.microsoft.com/office/drawing/2014/main" id="{DBA061F9-D691-4B56-BDA2-F9066020C8DA}"/>
                </a:ext>
              </a:extLst>
            </p:cNvPr>
            <p:cNvSpPr/>
            <p:nvPr/>
          </p:nvSpPr>
          <p:spPr>
            <a:xfrm>
              <a:off x="-2571737" y="2403625"/>
              <a:ext cx="292225" cy="291425"/>
            </a:xfrm>
            <a:custGeom>
              <a:avLst/>
              <a:gdLst/>
              <a:ahLst/>
              <a:cxnLst/>
              <a:rect l="l" t="t" r="r" b="b"/>
              <a:pathLst>
                <a:path w="11689" h="11657" extrusionOk="0">
                  <a:moveTo>
                    <a:pt x="9547" y="725"/>
                  </a:moveTo>
                  <a:cubicBezTo>
                    <a:pt x="9704" y="725"/>
                    <a:pt x="9830" y="788"/>
                    <a:pt x="9893" y="914"/>
                  </a:cubicBezTo>
                  <a:lnTo>
                    <a:pt x="10681" y="2772"/>
                  </a:lnTo>
                  <a:lnTo>
                    <a:pt x="1135" y="2772"/>
                  </a:lnTo>
                  <a:lnTo>
                    <a:pt x="1891" y="914"/>
                  </a:lnTo>
                  <a:cubicBezTo>
                    <a:pt x="1922" y="788"/>
                    <a:pt x="2080" y="725"/>
                    <a:pt x="2206" y="725"/>
                  </a:cubicBezTo>
                  <a:close/>
                  <a:moveTo>
                    <a:pt x="10649" y="3403"/>
                  </a:moveTo>
                  <a:cubicBezTo>
                    <a:pt x="10870" y="3403"/>
                    <a:pt x="11027" y="3560"/>
                    <a:pt x="11027" y="3749"/>
                  </a:cubicBezTo>
                  <a:lnTo>
                    <a:pt x="11027" y="5167"/>
                  </a:lnTo>
                  <a:cubicBezTo>
                    <a:pt x="11027" y="5356"/>
                    <a:pt x="10870" y="5513"/>
                    <a:pt x="10649" y="5513"/>
                  </a:cubicBezTo>
                  <a:lnTo>
                    <a:pt x="1040" y="5513"/>
                  </a:lnTo>
                  <a:cubicBezTo>
                    <a:pt x="851" y="5513"/>
                    <a:pt x="694" y="5356"/>
                    <a:pt x="694" y="5167"/>
                  </a:cubicBezTo>
                  <a:lnTo>
                    <a:pt x="694" y="3749"/>
                  </a:lnTo>
                  <a:cubicBezTo>
                    <a:pt x="694" y="3560"/>
                    <a:pt x="851" y="3403"/>
                    <a:pt x="1040" y="3403"/>
                  </a:cubicBezTo>
                  <a:close/>
                  <a:moveTo>
                    <a:pt x="10681" y="6206"/>
                  </a:moveTo>
                  <a:cubicBezTo>
                    <a:pt x="10870" y="6238"/>
                    <a:pt x="11027" y="6364"/>
                    <a:pt x="11027" y="6553"/>
                  </a:cubicBezTo>
                  <a:lnTo>
                    <a:pt x="11027" y="7939"/>
                  </a:lnTo>
                  <a:cubicBezTo>
                    <a:pt x="11027" y="8128"/>
                    <a:pt x="10870" y="8286"/>
                    <a:pt x="10681" y="8286"/>
                  </a:cubicBezTo>
                  <a:lnTo>
                    <a:pt x="1072" y="8286"/>
                  </a:lnTo>
                  <a:cubicBezTo>
                    <a:pt x="851" y="8286"/>
                    <a:pt x="694" y="8128"/>
                    <a:pt x="694" y="7939"/>
                  </a:cubicBezTo>
                  <a:lnTo>
                    <a:pt x="694" y="6553"/>
                  </a:lnTo>
                  <a:cubicBezTo>
                    <a:pt x="694" y="6364"/>
                    <a:pt x="851" y="6206"/>
                    <a:pt x="1072" y="6206"/>
                  </a:cubicBezTo>
                  <a:close/>
                  <a:moveTo>
                    <a:pt x="10681" y="8947"/>
                  </a:moveTo>
                  <a:cubicBezTo>
                    <a:pt x="10870" y="8947"/>
                    <a:pt x="11027" y="9105"/>
                    <a:pt x="11027" y="9294"/>
                  </a:cubicBezTo>
                  <a:lnTo>
                    <a:pt x="11027" y="10680"/>
                  </a:lnTo>
                  <a:cubicBezTo>
                    <a:pt x="11027" y="10869"/>
                    <a:pt x="10870" y="11027"/>
                    <a:pt x="10681" y="11027"/>
                  </a:cubicBezTo>
                  <a:lnTo>
                    <a:pt x="1072" y="11027"/>
                  </a:lnTo>
                  <a:cubicBezTo>
                    <a:pt x="851" y="11027"/>
                    <a:pt x="694" y="10869"/>
                    <a:pt x="694" y="10680"/>
                  </a:cubicBezTo>
                  <a:lnTo>
                    <a:pt x="694" y="9294"/>
                  </a:lnTo>
                  <a:cubicBezTo>
                    <a:pt x="694" y="9105"/>
                    <a:pt x="851" y="8947"/>
                    <a:pt x="1072" y="8947"/>
                  </a:cubicBezTo>
                  <a:close/>
                  <a:moveTo>
                    <a:pt x="2174" y="0"/>
                  </a:moveTo>
                  <a:cubicBezTo>
                    <a:pt x="1733" y="0"/>
                    <a:pt x="1387" y="252"/>
                    <a:pt x="1229" y="630"/>
                  </a:cubicBezTo>
                  <a:lnTo>
                    <a:pt x="64" y="3403"/>
                  </a:lnTo>
                  <a:cubicBezTo>
                    <a:pt x="32" y="3529"/>
                    <a:pt x="0" y="3686"/>
                    <a:pt x="0" y="3781"/>
                  </a:cubicBezTo>
                  <a:lnTo>
                    <a:pt x="0" y="5198"/>
                  </a:lnTo>
                  <a:cubicBezTo>
                    <a:pt x="0" y="5482"/>
                    <a:pt x="127" y="5734"/>
                    <a:pt x="284" y="5860"/>
                  </a:cubicBezTo>
                  <a:cubicBezTo>
                    <a:pt x="127" y="6080"/>
                    <a:pt x="0" y="6301"/>
                    <a:pt x="0" y="6553"/>
                  </a:cubicBezTo>
                  <a:lnTo>
                    <a:pt x="0" y="7908"/>
                  </a:lnTo>
                  <a:cubicBezTo>
                    <a:pt x="0" y="8191"/>
                    <a:pt x="127" y="8443"/>
                    <a:pt x="284" y="8601"/>
                  </a:cubicBezTo>
                  <a:cubicBezTo>
                    <a:pt x="127" y="8790"/>
                    <a:pt x="0" y="9010"/>
                    <a:pt x="0" y="9262"/>
                  </a:cubicBezTo>
                  <a:lnTo>
                    <a:pt x="0" y="10649"/>
                  </a:lnTo>
                  <a:cubicBezTo>
                    <a:pt x="0" y="11184"/>
                    <a:pt x="473" y="11657"/>
                    <a:pt x="1009" y="11657"/>
                  </a:cubicBezTo>
                  <a:lnTo>
                    <a:pt x="10618" y="11657"/>
                  </a:lnTo>
                  <a:cubicBezTo>
                    <a:pt x="11185" y="11657"/>
                    <a:pt x="11657" y="11184"/>
                    <a:pt x="11657" y="10649"/>
                  </a:cubicBezTo>
                  <a:lnTo>
                    <a:pt x="11657" y="9262"/>
                  </a:lnTo>
                  <a:cubicBezTo>
                    <a:pt x="11657" y="8979"/>
                    <a:pt x="11531" y="8758"/>
                    <a:pt x="11374" y="8601"/>
                  </a:cubicBezTo>
                  <a:cubicBezTo>
                    <a:pt x="11531" y="8380"/>
                    <a:pt x="11657" y="8160"/>
                    <a:pt x="11657" y="7908"/>
                  </a:cubicBezTo>
                  <a:lnTo>
                    <a:pt x="11657" y="6553"/>
                  </a:lnTo>
                  <a:cubicBezTo>
                    <a:pt x="11657" y="6269"/>
                    <a:pt x="11531" y="6017"/>
                    <a:pt x="11374" y="5860"/>
                  </a:cubicBezTo>
                  <a:cubicBezTo>
                    <a:pt x="11531" y="5671"/>
                    <a:pt x="11657" y="5450"/>
                    <a:pt x="11657" y="5198"/>
                  </a:cubicBezTo>
                  <a:lnTo>
                    <a:pt x="11657" y="3781"/>
                  </a:lnTo>
                  <a:lnTo>
                    <a:pt x="11689" y="3781"/>
                  </a:lnTo>
                  <a:cubicBezTo>
                    <a:pt x="11689" y="3686"/>
                    <a:pt x="11657" y="3529"/>
                    <a:pt x="11594" y="3403"/>
                  </a:cubicBezTo>
                  <a:lnTo>
                    <a:pt x="10460" y="630"/>
                  </a:lnTo>
                  <a:cubicBezTo>
                    <a:pt x="10303" y="252"/>
                    <a:pt x="9925" y="0"/>
                    <a:pt x="951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3624;p66">
              <a:extLst>
                <a:ext uri="{FF2B5EF4-FFF2-40B4-BE49-F238E27FC236}">
                  <a16:creationId xmlns:a16="http://schemas.microsoft.com/office/drawing/2014/main" id="{AF7B5F9A-AB10-4184-A0E1-2E6AB6FE2D10}"/>
                </a:ext>
              </a:extLst>
            </p:cNvPr>
            <p:cNvSpPr/>
            <p:nvPr/>
          </p:nvSpPr>
          <p:spPr>
            <a:xfrm>
              <a:off x="-2485967" y="2649150"/>
              <a:ext cx="173300" cy="18150"/>
            </a:xfrm>
            <a:custGeom>
              <a:avLst/>
              <a:gdLst/>
              <a:ahLst/>
              <a:cxnLst/>
              <a:rect l="l" t="t" r="r" b="b"/>
              <a:pathLst>
                <a:path w="6932" h="726" extrusionOk="0">
                  <a:moveTo>
                    <a:pt x="378" y="1"/>
                  </a:moveTo>
                  <a:cubicBezTo>
                    <a:pt x="158" y="1"/>
                    <a:pt x="0" y="159"/>
                    <a:pt x="0" y="379"/>
                  </a:cubicBezTo>
                  <a:cubicBezTo>
                    <a:pt x="0" y="568"/>
                    <a:pt x="158" y="726"/>
                    <a:pt x="378" y="726"/>
                  </a:cubicBezTo>
                  <a:lnTo>
                    <a:pt x="6585" y="726"/>
                  </a:lnTo>
                  <a:cubicBezTo>
                    <a:pt x="6774" y="726"/>
                    <a:pt x="6931" y="568"/>
                    <a:pt x="6931" y="379"/>
                  </a:cubicBezTo>
                  <a:cubicBezTo>
                    <a:pt x="6931" y="159"/>
                    <a:pt x="6774" y="1"/>
                    <a:pt x="658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3625;p66">
              <a:extLst>
                <a:ext uri="{FF2B5EF4-FFF2-40B4-BE49-F238E27FC236}">
                  <a16:creationId xmlns:a16="http://schemas.microsoft.com/office/drawing/2014/main" id="{65DD78D6-E827-4F15-9330-4F22EB996ED7}"/>
                </a:ext>
              </a:extLst>
            </p:cNvPr>
            <p:cNvSpPr/>
            <p:nvPr/>
          </p:nvSpPr>
          <p:spPr>
            <a:xfrm>
              <a:off x="-2485967" y="2511325"/>
              <a:ext cx="173300" cy="18150"/>
            </a:xfrm>
            <a:custGeom>
              <a:avLst/>
              <a:gdLst/>
              <a:ahLst/>
              <a:cxnLst/>
              <a:rect l="l" t="t" r="r" b="b"/>
              <a:pathLst>
                <a:path w="6932" h="726" extrusionOk="0">
                  <a:moveTo>
                    <a:pt x="378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78" y="725"/>
                  </a:cubicBezTo>
                  <a:lnTo>
                    <a:pt x="6585" y="725"/>
                  </a:lnTo>
                  <a:cubicBezTo>
                    <a:pt x="6774" y="725"/>
                    <a:pt x="6931" y="568"/>
                    <a:pt x="6931" y="379"/>
                  </a:cubicBezTo>
                  <a:cubicBezTo>
                    <a:pt x="6931" y="158"/>
                    <a:pt x="6774" y="1"/>
                    <a:pt x="658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3626;p66">
              <a:extLst>
                <a:ext uri="{FF2B5EF4-FFF2-40B4-BE49-F238E27FC236}">
                  <a16:creationId xmlns:a16="http://schemas.microsoft.com/office/drawing/2014/main" id="{11B93463-61B6-4A25-927A-DAC5D96420FF}"/>
                </a:ext>
              </a:extLst>
            </p:cNvPr>
            <p:cNvSpPr/>
            <p:nvPr/>
          </p:nvSpPr>
          <p:spPr>
            <a:xfrm>
              <a:off x="-2540185" y="2511325"/>
              <a:ext cx="18125" cy="18925"/>
            </a:xfrm>
            <a:custGeom>
              <a:avLst/>
              <a:gdLst/>
              <a:ahLst/>
              <a:cxnLst/>
              <a:rect l="l" t="t" r="r" b="b"/>
              <a:pathLst>
                <a:path w="725" h="757" extrusionOk="0">
                  <a:moveTo>
                    <a:pt x="378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57"/>
                    <a:pt x="378" y="757"/>
                  </a:cubicBezTo>
                  <a:cubicBezTo>
                    <a:pt x="567" y="757"/>
                    <a:pt x="725" y="568"/>
                    <a:pt x="725" y="379"/>
                  </a:cubicBezTo>
                  <a:cubicBezTo>
                    <a:pt x="725" y="158"/>
                    <a:pt x="567" y="1"/>
                    <a:pt x="37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3627;p66">
              <a:extLst>
                <a:ext uri="{FF2B5EF4-FFF2-40B4-BE49-F238E27FC236}">
                  <a16:creationId xmlns:a16="http://schemas.microsoft.com/office/drawing/2014/main" id="{3C173CE0-1BD1-4DDC-B9B4-80A0B21F3426}"/>
                </a:ext>
              </a:extLst>
            </p:cNvPr>
            <p:cNvSpPr/>
            <p:nvPr/>
          </p:nvSpPr>
          <p:spPr>
            <a:xfrm>
              <a:off x="-2485579" y="2580625"/>
              <a:ext cx="172525" cy="17350"/>
            </a:xfrm>
            <a:custGeom>
              <a:avLst/>
              <a:gdLst/>
              <a:ahLst/>
              <a:cxnLst/>
              <a:rect l="l" t="t" r="r" b="b"/>
              <a:pathLst>
                <a:path w="6901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32" y="536"/>
                    <a:pt x="158" y="693"/>
                    <a:pt x="347" y="693"/>
                  </a:cubicBezTo>
                  <a:lnTo>
                    <a:pt x="6554" y="693"/>
                  </a:lnTo>
                  <a:cubicBezTo>
                    <a:pt x="6774" y="693"/>
                    <a:pt x="6900" y="536"/>
                    <a:pt x="6900" y="347"/>
                  </a:cubicBezTo>
                  <a:cubicBezTo>
                    <a:pt x="6900" y="158"/>
                    <a:pt x="6774" y="0"/>
                    <a:pt x="655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3628;p66">
              <a:extLst>
                <a:ext uri="{FF2B5EF4-FFF2-40B4-BE49-F238E27FC236}">
                  <a16:creationId xmlns:a16="http://schemas.microsoft.com/office/drawing/2014/main" id="{4C0D2574-89F6-4796-ADD2-EDDA8A8016C5}"/>
                </a:ext>
              </a:extLst>
            </p:cNvPr>
            <p:cNvSpPr/>
            <p:nvPr/>
          </p:nvSpPr>
          <p:spPr>
            <a:xfrm>
              <a:off x="-2540185" y="2580625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78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78" y="693"/>
                  </a:cubicBezTo>
                  <a:cubicBezTo>
                    <a:pt x="567" y="693"/>
                    <a:pt x="725" y="536"/>
                    <a:pt x="725" y="347"/>
                  </a:cubicBezTo>
                  <a:cubicBezTo>
                    <a:pt x="725" y="158"/>
                    <a:pt x="567" y="0"/>
                    <a:pt x="37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3629;p66">
              <a:extLst>
                <a:ext uri="{FF2B5EF4-FFF2-40B4-BE49-F238E27FC236}">
                  <a16:creationId xmlns:a16="http://schemas.microsoft.com/office/drawing/2014/main" id="{06F15D9A-7451-4EF3-834D-8A7AC3B7D3E7}"/>
                </a:ext>
              </a:extLst>
            </p:cNvPr>
            <p:cNvSpPr/>
            <p:nvPr/>
          </p:nvSpPr>
          <p:spPr>
            <a:xfrm>
              <a:off x="-2540185" y="2649150"/>
              <a:ext cx="18125" cy="18150"/>
            </a:xfrm>
            <a:custGeom>
              <a:avLst/>
              <a:gdLst/>
              <a:ahLst/>
              <a:cxnLst/>
              <a:rect l="l" t="t" r="r" b="b"/>
              <a:pathLst>
                <a:path w="725" h="726" extrusionOk="0">
                  <a:moveTo>
                    <a:pt x="378" y="1"/>
                  </a:moveTo>
                  <a:cubicBezTo>
                    <a:pt x="158" y="1"/>
                    <a:pt x="0" y="159"/>
                    <a:pt x="0" y="379"/>
                  </a:cubicBezTo>
                  <a:cubicBezTo>
                    <a:pt x="0" y="568"/>
                    <a:pt x="158" y="726"/>
                    <a:pt x="378" y="726"/>
                  </a:cubicBezTo>
                  <a:cubicBezTo>
                    <a:pt x="567" y="726"/>
                    <a:pt x="725" y="568"/>
                    <a:pt x="725" y="379"/>
                  </a:cubicBezTo>
                  <a:cubicBezTo>
                    <a:pt x="725" y="159"/>
                    <a:pt x="567" y="1"/>
                    <a:pt x="37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" name="Google Shape;13694;p66">
            <a:extLst>
              <a:ext uri="{FF2B5EF4-FFF2-40B4-BE49-F238E27FC236}">
                <a16:creationId xmlns:a16="http://schemas.microsoft.com/office/drawing/2014/main" id="{0123A257-42E7-4D3E-BFAF-69720DAAA5A5}"/>
              </a:ext>
            </a:extLst>
          </p:cNvPr>
          <p:cNvGrpSpPr/>
          <p:nvPr/>
        </p:nvGrpSpPr>
        <p:grpSpPr>
          <a:xfrm>
            <a:off x="5104781" y="3918196"/>
            <a:ext cx="420796" cy="423033"/>
            <a:chOff x="-3852025" y="2764950"/>
            <a:chExt cx="291450" cy="293000"/>
          </a:xfrm>
          <a:solidFill>
            <a:schemeClr val="accent3">
              <a:lumMod val="50000"/>
            </a:schemeClr>
          </a:solidFill>
        </p:grpSpPr>
        <p:sp>
          <p:nvSpPr>
            <p:cNvPr id="45" name="Google Shape;13695;p66">
              <a:extLst>
                <a:ext uri="{FF2B5EF4-FFF2-40B4-BE49-F238E27FC236}">
                  <a16:creationId xmlns:a16="http://schemas.microsoft.com/office/drawing/2014/main" id="{33E06662-EDC2-4E59-A9C4-9ACFD5EC3675}"/>
                </a:ext>
              </a:extLst>
            </p:cNvPr>
            <p:cNvSpPr/>
            <p:nvPr/>
          </p:nvSpPr>
          <p:spPr>
            <a:xfrm>
              <a:off x="-3852025" y="2764950"/>
              <a:ext cx="291450" cy="293000"/>
            </a:xfrm>
            <a:custGeom>
              <a:avLst/>
              <a:gdLst/>
              <a:ahLst/>
              <a:cxnLst/>
              <a:rect l="l" t="t" r="r" b="b"/>
              <a:pathLst>
                <a:path w="11658" h="11720" extrusionOk="0">
                  <a:moveTo>
                    <a:pt x="4380" y="693"/>
                  </a:moveTo>
                  <a:cubicBezTo>
                    <a:pt x="6774" y="693"/>
                    <a:pt x="8161" y="1355"/>
                    <a:pt x="8161" y="1733"/>
                  </a:cubicBezTo>
                  <a:cubicBezTo>
                    <a:pt x="8161" y="2080"/>
                    <a:pt x="6774" y="2741"/>
                    <a:pt x="4380" y="2741"/>
                  </a:cubicBezTo>
                  <a:cubicBezTo>
                    <a:pt x="1986" y="2741"/>
                    <a:pt x="599" y="2080"/>
                    <a:pt x="599" y="1733"/>
                  </a:cubicBezTo>
                  <a:cubicBezTo>
                    <a:pt x="631" y="1355"/>
                    <a:pt x="2017" y="693"/>
                    <a:pt x="4380" y="693"/>
                  </a:cubicBezTo>
                  <a:close/>
                  <a:moveTo>
                    <a:pt x="8224" y="2710"/>
                  </a:moveTo>
                  <a:lnTo>
                    <a:pt x="8224" y="4190"/>
                  </a:lnTo>
                  <a:lnTo>
                    <a:pt x="7845" y="4190"/>
                  </a:lnTo>
                  <a:cubicBezTo>
                    <a:pt x="7815" y="4189"/>
                    <a:pt x="7784" y="4189"/>
                    <a:pt x="7753" y="4189"/>
                  </a:cubicBezTo>
                  <a:cubicBezTo>
                    <a:pt x="6625" y="4189"/>
                    <a:pt x="5622" y="4748"/>
                    <a:pt x="4947" y="5545"/>
                  </a:cubicBezTo>
                  <a:cubicBezTo>
                    <a:pt x="4743" y="5555"/>
                    <a:pt x="4544" y="5560"/>
                    <a:pt x="4352" y="5560"/>
                  </a:cubicBezTo>
                  <a:cubicBezTo>
                    <a:pt x="2081" y="5560"/>
                    <a:pt x="662" y="4912"/>
                    <a:pt x="662" y="4505"/>
                  </a:cubicBezTo>
                  <a:lnTo>
                    <a:pt x="662" y="2710"/>
                  </a:lnTo>
                  <a:cubicBezTo>
                    <a:pt x="1639" y="3308"/>
                    <a:pt x="3246" y="3466"/>
                    <a:pt x="4443" y="3466"/>
                  </a:cubicBezTo>
                  <a:cubicBezTo>
                    <a:pt x="5577" y="3466"/>
                    <a:pt x="7215" y="3308"/>
                    <a:pt x="8224" y="2710"/>
                  </a:cubicBezTo>
                  <a:close/>
                  <a:moveTo>
                    <a:pt x="631" y="5514"/>
                  </a:moveTo>
                  <a:cubicBezTo>
                    <a:pt x="1639" y="6081"/>
                    <a:pt x="3309" y="6238"/>
                    <a:pt x="4474" y="6238"/>
                  </a:cubicBezTo>
                  <a:cubicBezTo>
                    <a:pt x="4222" y="6711"/>
                    <a:pt x="4065" y="7309"/>
                    <a:pt x="4065" y="7939"/>
                  </a:cubicBezTo>
                  <a:lnTo>
                    <a:pt x="4065" y="8286"/>
                  </a:lnTo>
                  <a:cubicBezTo>
                    <a:pt x="1860" y="8223"/>
                    <a:pt x="631" y="7624"/>
                    <a:pt x="631" y="7278"/>
                  </a:cubicBezTo>
                  <a:lnTo>
                    <a:pt x="631" y="5514"/>
                  </a:lnTo>
                  <a:close/>
                  <a:moveTo>
                    <a:pt x="631" y="8223"/>
                  </a:moveTo>
                  <a:cubicBezTo>
                    <a:pt x="1576" y="8759"/>
                    <a:pt x="3120" y="8979"/>
                    <a:pt x="4222" y="8979"/>
                  </a:cubicBezTo>
                  <a:cubicBezTo>
                    <a:pt x="4474" y="9798"/>
                    <a:pt x="4947" y="10460"/>
                    <a:pt x="5609" y="10964"/>
                  </a:cubicBezTo>
                  <a:cubicBezTo>
                    <a:pt x="5199" y="11005"/>
                    <a:pt x="4802" y="11024"/>
                    <a:pt x="4424" y="11024"/>
                  </a:cubicBezTo>
                  <a:cubicBezTo>
                    <a:pt x="2216" y="11024"/>
                    <a:pt x="631" y="10391"/>
                    <a:pt x="631" y="9987"/>
                  </a:cubicBezTo>
                  <a:lnTo>
                    <a:pt x="631" y="8223"/>
                  </a:lnTo>
                  <a:close/>
                  <a:moveTo>
                    <a:pt x="7814" y="4852"/>
                  </a:moveTo>
                  <a:cubicBezTo>
                    <a:pt x="9515" y="4852"/>
                    <a:pt x="10933" y="6238"/>
                    <a:pt x="10933" y="7939"/>
                  </a:cubicBezTo>
                  <a:cubicBezTo>
                    <a:pt x="10964" y="9641"/>
                    <a:pt x="9547" y="11027"/>
                    <a:pt x="7814" y="11027"/>
                  </a:cubicBezTo>
                  <a:cubicBezTo>
                    <a:pt x="6113" y="11027"/>
                    <a:pt x="4726" y="9641"/>
                    <a:pt x="4726" y="7939"/>
                  </a:cubicBezTo>
                  <a:cubicBezTo>
                    <a:pt x="4726" y="6238"/>
                    <a:pt x="6113" y="4852"/>
                    <a:pt x="7814" y="4852"/>
                  </a:cubicBezTo>
                  <a:close/>
                  <a:moveTo>
                    <a:pt x="4411" y="0"/>
                  </a:moveTo>
                  <a:cubicBezTo>
                    <a:pt x="3277" y="0"/>
                    <a:pt x="2206" y="158"/>
                    <a:pt x="1418" y="410"/>
                  </a:cubicBezTo>
                  <a:cubicBezTo>
                    <a:pt x="253" y="819"/>
                    <a:pt x="1" y="1323"/>
                    <a:pt x="1" y="1733"/>
                  </a:cubicBezTo>
                  <a:lnTo>
                    <a:pt x="1" y="9987"/>
                  </a:lnTo>
                  <a:cubicBezTo>
                    <a:pt x="1" y="10334"/>
                    <a:pt x="253" y="10901"/>
                    <a:pt x="1418" y="11279"/>
                  </a:cubicBezTo>
                  <a:cubicBezTo>
                    <a:pt x="2269" y="11562"/>
                    <a:pt x="3309" y="11720"/>
                    <a:pt x="4411" y="11720"/>
                  </a:cubicBezTo>
                  <a:cubicBezTo>
                    <a:pt x="5199" y="11720"/>
                    <a:pt x="5955" y="11657"/>
                    <a:pt x="6617" y="11531"/>
                  </a:cubicBezTo>
                  <a:cubicBezTo>
                    <a:pt x="7026" y="11657"/>
                    <a:pt x="7404" y="11720"/>
                    <a:pt x="7845" y="11720"/>
                  </a:cubicBezTo>
                  <a:cubicBezTo>
                    <a:pt x="9925" y="11720"/>
                    <a:pt x="11658" y="10019"/>
                    <a:pt x="11658" y="7939"/>
                  </a:cubicBezTo>
                  <a:cubicBezTo>
                    <a:pt x="11626" y="6175"/>
                    <a:pt x="10397" y="4757"/>
                    <a:pt x="8822" y="4316"/>
                  </a:cubicBezTo>
                  <a:lnTo>
                    <a:pt x="8822" y="1733"/>
                  </a:lnTo>
                  <a:cubicBezTo>
                    <a:pt x="8822" y="1355"/>
                    <a:pt x="8602" y="819"/>
                    <a:pt x="7404" y="410"/>
                  </a:cubicBezTo>
                  <a:cubicBezTo>
                    <a:pt x="6585" y="158"/>
                    <a:pt x="5514" y="0"/>
                    <a:pt x="441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3696;p66">
              <a:extLst>
                <a:ext uri="{FF2B5EF4-FFF2-40B4-BE49-F238E27FC236}">
                  <a16:creationId xmlns:a16="http://schemas.microsoft.com/office/drawing/2014/main" id="{8963548A-30EE-4282-ADD8-C762B5AB8561}"/>
                </a:ext>
              </a:extLst>
            </p:cNvPr>
            <p:cNvSpPr/>
            <p:nvPr/>
          </p:nvSpPr>
          <p:spPr>
            <a:xfrm>
              <a:off x="-3707100" y="2937425"/>
              <a:ext cx="103200" cy="67775"/>
            </a:xfrm>
            <a:custGeom>
              <a:avLst/>
              <a:gdLst/>
              <a:ahLst/>
              <a:cxnLst/>
              <a:rect l="l" t="t" r="r" b="b"/>
              <a:pathLst>
                <a:path w="4128" h="2711" extrusionOk="0">
                  <a:moveTo>
                    <a:pt x="3785" y="1"/>
                  </a:moveTo>
                  <a:cubicBezTo>
                    <a:pt x="3695" y="1"/>
                    <a:pt x="3608" y="32"/>
                    <a:pt x="3561" y="95"/>
                  </a:cubicBezTo>
                  <a:lnTo>
                    <a:pt x="1733" y="1923"/>
                  </a:lnTo>
                  <a:lnTo>
                    <a:pt x="599" y="757"/>
                  </a:lnTo>
                  <a:cubicBezTo>
                    <a:pt x="536" y="710"/>
                    <a:pt x="450" y="686"/>
                    <a:pt x="363" y="686"/>
                  </a:cubicBezTo>
                  <a:cubicBezTo>
                    <a:pt x="276" y="686"/>
                    <a:pt x="190" y="710"/>
                    <a:pt x="127" y="757"/>
                  </a:cubicBezTo>
                  <a:cubicBezTo>
                    <a:pt x="1" y="883"/>
                    <a:pt x="1" y="1135"/>
                    <a:pt x="127" y="1229"/>
                  </a:cubicBezTo>
                  <a:lnTo>
                    <a:pt x="1513" y="2616"/>
                  </a:lnTo>
                  <a:cubicBezTo>
                    <a:pt x="1560" y="2679"/>
                    <a:pt x="1647" y="2710"/>
                    <a:pt x="1737" y="2710"/>
                  </a:cubicBezTo>
                  <a:cubicBezTo>
                    <a:pt x="1828" y="2710"/>
                    <a:pt x="1922" y="2679"/>
                    <a:pt x="1985" y="2616"/>
                  </a:cubicBezTo>
                  <a:lnTo>
                    <a:pt x="4033" y="568"/>
                  </a:lnTo>
                  <a:cubicBezTo>
                    <a:pt x="4128" y="442"/>
                    <a:pt x="4128" y="221"/>
                    <a:pt x="4033" y="95"/>
                  </a:cubicBezTo>
                  <a:cubicBezTo>
                    <a:pt x="3970" y="32"/>
                    <a:pt x="3876" y="1"/>
                    <a:pt x="378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8CAA303-A839-4A64-90CA-9C807A0E8E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Dati persistenti </a:t>
            </a:r>
          </a:p>
        </p:txBody>
      </p:sp>
      <p:sp>
        <p:nvSpPr>
          <p:cNvPr id="4" name="Sottotitolo 3">
            <a:extLst>
              <a:ext uri="{FF2B5EF4-FFF2-40B4-BE49-F238E27FC236}">
                <a16:creationId xmlns:a16="http://schemas.microsoft.com/office/drawing/2014/main" id="{71A601BE-35ED-4F63-AAEE-CEE88DC2424C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1124963" y="1366475"/>
            <a:ext cx="2799188" cy="3237025"/>
          </a:xfr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/>
          <a:lstStyle/>
          <a:p>
            <a:pPr algn="l"/>
            <a:r>
              <a:rPr lang="it-IT" sz="14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Il sistema attuale gestisce la memorizzazione di dati persistenti tramite l’utilizzo di un database relazionale per consentire un accesso veloce e sicuro ai dati e un ampio spazio di archiviazione. Grazie all’uso del DBMS i dati sono protetti quindi diversi utenti con differenti operazioni possono accedere a diverse sezioni del database..</a:t>
            </a:r>
            <a:endParaRPr lang="it-IT" sz="14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algn="l"/>
            <a:endParaRPr lang="it-IT" sz="1200" dirty="0"/>
          </a:p>
        </p:txBody>
      </p:sp>
      <p:pic>
        <p:nvPicPr>
          <p:cNvPr id="9" name="image8.png">
            <a:extLst>
              <a:ext uri="{FF2B5EF4-FFF2-40B4-BE49-F238E27FC236}">
                <a16:creationId xmlns:a16="http://schemas.microsoft.com/office/drawing/2014/main" id="{5FAC0C84-6005-4BAC-ABDD-DFE8B735ED92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4119722" y="1676717"/>
            <a:ext cx="4395628" cy="2473802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32445511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8CAA303-A839-4A64-90CA-9C807A0E8E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Design</a:t>
            </a:r>
          </a:p>
        </p:txBody>
      </p:sp>
      <p:sp>
        <p:nvSpPr>
          <p:cNvPr id="4" name="Sottotitolo 3">
            <a:extLst>
              <a:ext uri="{FF2B5EF4-FFF2-40B4-BE49-F238E27FC236}">
                <a16:creationId xmlns:a16="http://schemas.microsoft.com/office/drawing/2014/main" id="{71A601BE-35ED-4F63-AAEE-CEE88DC2424C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1096388" y="1374243"/>
            <a:ext cx="2799188" cy="3237025"/>
          </a:xfr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/>
          <a:lstStyle/>
          <a:p>
            <a:pPr algn="l"/>
            <a:endParaRPr lang="it-IT" sz="14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algn="l"/>
            <a:endParaRPr lang="it-IT" sz="1400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algn="l"/>
            <a:endParaRPr lang="it-IT" sz="14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algn="l"/>
            <a:endParaRPr lang="it-IT" sz="1400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algn="l"/>
            <a:endParaRPr lang="it-IT" sz="14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algn="l"/>
            <a:endParaRPr lang="it-IT" sz="1400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algn="l"/>
            <a:r>
              <a:rPr lang="it-IT" sz="14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Layer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it-IT" sz="1400" dirty="0" err="1">
                <a:solidFill>
                  <a:srgbClr val="000000"/>
                </a:solidFill>
                <a:latin typeface="Calibri" panose="020F0502020204030204" pitchFamily="34" charset="0"/>
              </a:rPr>
              <a:t>PresentationLayer</a:t>
            </a:r>
            <a:endParaRPr lang="it-IT" sz="14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lvl="1" algn="l">
              <a:buFont typeface="Arial" panose="020B0604020202020204" pitchFamily="34" charset="0"/>
              <a:buChar char="•"/>
            </a:pPr>
            <a:r>
              <a:rPr lang="it-IT" sz="1100" dirty="0" err="1">
                <a:solidFill>
                  <a:srgbClr val="000000"/>
                </a:solidFill>
                <a:latin typeface="Calibri" panose="020F0502020204030204" pitchFamily="34" charset="0"/>
              </a:rPr>
              <a:t>GuiWhereDoIEat</a:t>
            </a:r>
            <a:endParaRPr lang="it-IT" sz="14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it-IT" sz="1400" dirty="0" err="1">
                <a:solidFill>
                  <a:srgbClr val="000000"/>
                </a:solidFill>
                <a:latin typeface="Calibri" panose="020F0502020204030204" pitchFamily="34" charset="0"/>
              </a:rPr>
              <a:t>ApplicationLayer</a:t>
            </a:r>
            <a:endParaRPr lang="it-IT" sz="14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lvl="1" algn="l">
              <a:buFont typeface="Arial" panose="020B0604020202020204" pitchFamily="34" charset="0"/>
              <a:buChar char="•"/>
            </a:pPr>
            <a:r>
              <a:rPr lang="it-IT" sz="1100" dirty="0">
                <a:solidFill>
                  <a:srgbClr val="000000"/>
                </a:solidFill>
                <a:latin typeface="Calibri" panose="020F0502020204030204" pitchFamily="34" charset="0"/>
              </a:rPr>
              <a:t>Gestione Account</a:t>
            </a:r>
          </a:p>
          <a:p>
            <a:pPr lvl="1" algn="l">
              <a:buFont typeface="Arial" panose="020B0604020202020204" pitchFamily="34" charset="0"/>
              <a:buChar char="•"/>
            </a:pPr>
            <a:r>
              <a:rPr lang="it-IT" sz="1100" dirty="0">
                <a:solidFill>
                  <a:srgbClr val="000000"/>
                </a:solidFill>
                <a:latin typeface="Calibri" panose="020F0502020204030204" pitchFamily="34" charset="0"/>
              </a:rPr>
              <a:t>Gestione Autenticazione</a:t>
            </a:r>
          </a:p>
          <a:p>
            <a:pPr lvl="1" algn="l">
              <a:buFont typeface="Arial" panose="020B0604020202020204" pitchFamily="34" charset="0"/>
              <a:buChar char="•"/>
            </a:pPr>
            <a:r>
              <a:rPr lang="it-IT" sz="1100" dirty="0">
                <a:solidFill>
                  <a:srgbClr val="000000"/>
                </a:solidFill>
                <a:latin typeface="Calibri" panose="020F0502020204030204" pitchFamily="34" charset="0"/>
              </a:rPr>
              <a:t>Gestione Prenotazione</a:t>
            </a:r>
          </a:p>
          <a:p>
            <a:pPr lvl="1" algn="l">
              <a:buFont typeface="Arial" panose="020B0604020202020204" pitchFamily="34" charset="0"/>
              <a:buChar char="•"/>
            </a:pPr>
            <a:r>
              <a:rPr lang="it-IT" sz="1100" dirty="0">
                <a:solidFill>
                  <a:srgbClr val="000000"/>
                </a:solidFill>
                <a:latin typeface="Calibri" panose="020F0502020204030204" pitchFamily="34" charset="0"/>
              </a:rPr>
              <a:t>Gestione Recensioni</a:t>
            </a:r>
          </a:p>
          <a:p>
            <a:pPr lvl="1" algn="l">
              <a:buFont typeface="Arial" panose="020B0604020202020204" pitchFamily="34" charset="0"/>
              <a:buChar char="•"/>
            </a:pPr>
            <a:r>
              <a:rPr lang="it-IT" sz="1100" dirty="0">
                <a:solidFill>
                  <a:srgbClr val="000000"/>
                </a:solidFill>
                <a:latin typeface="Calibri" panose="020F0502020204030204" pitchFamily="34" charset="0"/>
              </a:rPr>
              <a:t>Gestione Visualizzazioni</a:t>
            </a:r>
          </a:p>
          <a:p>
            <a:pPr lvl="1" algn="l">
              <a:buFont typeface="Arial" panose="020B0604020202020204" pitchFamily="34" charset="0"/>
              <a:buChar char="•"/>
            </a:pPr>
            <a:r>
              <a:rPr lang="it-IT" sz="1100" dirty="0">
                <a:solidFill>
                  <a:srgbClr val="000000"/>
                </a:solidFill>
                <a:latin typeface="Calibri" panose="020F0502020204030204" pitchFamily="34" charset="0"/>
              </a:rPr>
              <a:t>Gestione Attività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it-IT" sz="1400" dirty="0" err="1">
                <a:solidFill>
                  <a:srgbClr val="000000"/>
                </a:solidFill>
                <a:latin typeface="Calibri" panose="020F0502020204030204" pitchFamily="34" charset="0"/>
              </a:rPr>
              <a:t>DataLayer</a:t>
            </a:r>
            <a:endParaRPr lang="it-IT" sz="14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lvl="1" algn="l">
              <a:buFont typeface="Arial" panose="020B0604020202020204" pitchFamily="34" charset="0"/>
              <a:buChar char="•"/>
            </a:pPr>
            <a:r>
              <a:rPr lang="it-IT" sz="1100" dirty="0" err="1">
                <a:solidFill>
                  <a:srgbClr val="000000"/>
                </a:solidFill>
                <a:latin typeface="Calibri" panose="020F0502020204030204" pitchFamily="34" charset="0"/>
              </a:rPr>
              <a:t>DataBaseManagementSystem</a:t>
            </a:r>
            <a:endParaRPr lang="it-IT" sz="11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lvl="1" algn="l">
              <a:buFont typeface="Arial" panose="020B0604020202020204" pitchFamily="34" charset="0"/>
              <a:buChar char="•"/>
            </a:pPr>
            <a:endParaRPr lang="it-IT" sz="12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lvl="1" algn="l">
              <a:buFont typeface="Arial" panose="020B0604020202020204" pitchFamily="34" charset="0"/>
              <a:buChar char="•"/>
            </a:pPr>
            <a:endParaRPr lang="it-IT" sz="12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lvl="1" algn="l">
              <a:buFont typeface="Arial" panose="020B0604020202020204" pitchFamily="34" charset="0"/>
              <a:buChar char="•"/>
            </a:pPr>
            <a:endParaRPr lang="it-IT" sz="12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lvl="1" algn="l">
              <a:buFont typeface="Arial" panose="020B0604020202020204" pitchFamily="34" charset="0"/>
              <a:buChar char="•"/>
            </a:pPr>
            <a:endParaRPr lang="it-IT" sz="12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lvl="1" algn="l">
              <a:buFont typeface="Arial" panose="020B0604020202020204" pitchFamily="34" charset="0"/>
              <a:buChar char="•"/>
            </a:pPr>
            <a:endParaRPr lang="it-IT" sz="12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lvl="1" algn="l">
              <a:buFont typeface="Arial" panose="020B0604020202020204" pitchFamily="34" charset="0"/>
              <a:buChar char="•"/>
            </a:pPr>
            <a:endParaRPr lang="it-IT" sz="12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lvl="1" algn="l">
              <a:buFont typeface="Arial" panose="020B0604020202020204" pitchFamily="34" charset="0"/>
              <a:buChar char="•"/>
            </a:pPr>
            <a:endParaRPr lang="it-IT" sz="12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lvl="1" algn="l">
              <a:buFont typeface="Arial" panose="020B0604020202020204" pitchFamily="34" charset="0"/>
              <a:buChar char="•"/>
            </a:pPr>
            <a:endParaRPr lang="it-IT" sz="12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lvl="1" algn="l">
              <a:buFont typeface="Arial" panose="020B0604020202020204" pitchFamily="34" charset="0"/>
              <a:buChar char="•"/>
            </a:pPr>
            <a:endParaRPr lang="it-IT" sz="120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pic>
        <p:nvPicPr>
          <p:cNvPr id="5" name="image2.png">
            <a:extLst>
              <a:ext uri="{FF2B5EF4-FFF2-40B4-BE49-F238E27FC236}">
                <a16:creationId xmlns:a16="http://schemas.microsoft.com/office/drawing/2014/main" id="{EAACC5E0-1286-458D-93B0-C99E441E1AFD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4209822" y="1313498"/>
            <a:ext cx="4148366" cy="3358516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2519042394"/>
      </p:ext>
    </p:extLst>
  </p:cSld>
  <p:clrMapOvr>
    <a:masterClrMapping/>
  </p:clrMapOvr>
</p:sld>
</file>

<file path=ppt/theme/theme1.xml><?xml version="1.0" encoding="utf-8"?>
<a:theme xmlns:a="http://schemas.openxmlformats.org/drawingml/2006/main" name="Learning Fractions: Pizza Slices by Slidesgo">
  <a:themeElements>
    <a:clrScheme name="Simple Light">
      <a:dk1>
        <a:srgbClr val="481F10"/>
      </a:dk1>
      <a:lt1>
        <a:srgbClr val="F9EDDD"/>
      </a:lt1>
      <a:dk2>
        <a:srgbClr val="CA1517"/>
      </a:dk2>
      <a:lt2>
        <a:srgbClr val="FAB62F"/>
      </a:lt2>
      <a:accent1>
        <a:srgbClr val="4A9E4A"/>
      </a:accent1>
      <a:accent2>
        <a:srgbClr val="683459"/>
      </a:accent2>
      <a:accent3>
        <a:srgbClr val="A27D50"/>
      </a:accent3>
      <a:accent4>
        <a:srgbClr val="F4CC91"/>
      </a:accent4>
      <a:accent5>
        <a:srgbClr val="F1A957"/>
      </a:accent5>
      <a:accent6>
        <a:srgbClr val="353535"/>
      </a:accent6>
      <a:hlink>
        <a:srgbClr val="CA151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1141</TotalTime>
  <Words>760</Words>
  <Application>Microsoft Office PowerPoint</Application>
  <PresentationFormat>Presentazione su schermo (16:9)</PresentationFormat>
  <Paragraphs>161</Paragraphs>
  <Slides>33</Slides>
  <Notes>31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9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33</vt:i4>
      </vt:variant>
    </vt:vector>
  </HeadingPairs>
  <TitlesOfParts>
    <vt:vector size="43" baseType="lpstr">
      <vt:lpstr>Arial</vt:lpstr>
      <vt:lpstr>Arial MT</vt:lpstr>
      <vt:lpstr>Calibri</vt:lpstr>
      <vt:lpstr>Lucida Sans Unicode</vt:lpstr>
      <vt:lpstr>Montserrat</vt:lpstr>
      <vt:lpstr>Montserrat Light</vt:lpstr>
      <vt:lpstr>Passion One</vt:lpstr>
      <vt:lpstr>Titillium Web SemiBold</vt:lpstr>
      <vt:lpstr>Trebuchet MS</vt:lpstr>
      <vt:lpstr>Learning Fractions: Pizza Slices by Slidesgo</vt:lpstr>
      <vt:lpstr>Dipartimento di Informatica Ingegneria gestione ed evoluzione del software </vt:lpstr>
      <vt:lpstr>SOMMARIO</vt:lpstr>
      <vt:lpstr>INTRODUCTION</vt:lpstr>
      <vt:lpstr>Cos’è WhereDoIEat?</vt:lpstr>
      <vt:lpstr>WhereDoIEat</vt:lpstr>
      <vt:lpstr>WhereDoIEat 1.0</vt:lpstr>
      <vt:lpstr>Panoramica</vt:lpstr>
      <vt:lpstr>Dati persistenti </vt:lpstr>
      <vt:lpstr>Design</vt:lpstr>
      <vt:lpstr>WhereDoIEat 2.0</vt:lpstr>
      <vt:lpstr>PROBLEMA VS. SOLUZIONE</vt:lpstr>
      <vt:lpstr>Change Request 1</vt:lpstr>
      <vt:lpstr>CR1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IMPLEMENTAZIONE  e TESTING </vt:lpstr>
      <vt:lpstr>Presentazione standard di PowerPoint</vt:lpstr>
      <vt:lpstr>Testing di unità e di integrazione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Grazie dal team di WhereDoIEat!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Dipartimento di Informatica Ingegneria gestione ed evoluzione del software</dc:title>
  <dc:creator>melli</dc:creator>
  <cp:lastModifiedBy>ANTONIO DE MATTEO</cp:lastModifiedBy>
  <cp:revision>7</cp:revision>
  <dcterms:modified xsi:type="dcterms:W3CDTF">2022-05-17T08:24:45Z</dcterms:modified>
</cp:coreProperties>
</file>